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</p:sldMasterIdLst>
  <p:notesMasterIdLst>
    <p:notesMasterId r:id="rId6"/>
  </p:notesMasterIdLst>
  <p:handoutMasterIdLst>
    <p:handoutMasterId r:id="rId7"/>
  </p:handoutMasterIdLst>
  <p:sldIdLst>
    <p:sldId id="256" r:id="rId2"/>
    <p:sldId id="280" r:id="rId3"/>
    <p:sldId id="281" r:id="rId4"/>
    <p:sldId id="282" r:id="rId5"/>
  </p:sldIdLst>
  <p:sldSz cx="9144000" cy="5149850"/>
  <p:notesSz cx="6858000" cy="9144000"/>
  <p:defaultTextStyle>
    <a:defPPr>
      <a:defRPr lang="de-DE"/>
    </a:defPPr>
    <a:lvl1pPr marL="0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1pPr>
    <a:lvl2pPr marL="343037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2pPr>
    <a:lvl3pPr marL="686074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3pPr>
    <a:lvl4pPr marL="1029111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4pPr>
    <a:lvl5pPr marL="1372149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5pPr>
    <a:lvl6pPr marL="1715186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6pPr>
    <a:lvl7pPr marL="2058223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7pPr>
    <a:lvl8pPr marL="2401260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8pPr>
    <a:lvl9pPr marL="2744297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AB3"/>
    <a:srgbClr val="F8AE01"/>
    <a:srgbClr val="DAE5EB"/>
    <a:srgbClr val="CCDDE7"/>
    <a:srgbClr val="DAE5EA"/>
    <a:srgbClr val="B6CB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21" autoAdjust="0"/>
    <p:restoredTop sz="97725" autoAdjust="0"/>
  </p:normalViewPr>
  <p:slideViewPr>
    <p:cSldViewPr showGuides="1">
      <p:cViewPr varScale="1">
        <p:scale>
          <a:sx n="212" d="100"/>
          <a:sy n="212" d="100"/>
        </p:scale>
        <p:origin x="3222" y="150"/>
      </p:cViewPr>
      <p:guideLst/>
    </p:cSldViewPr>
  </p:slideViewPr>
  <p:outlineViewPr>
    <p:cViewPr>
      <p:scale>
        <a:sx n="33" d="100"/>
        <a:sy n="33" d="100"/>
      </p:scale>
      <p:origin x="0" y="-933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58" d="100"/>
          <a:sy n="158" d="100"/>
        </p:scale>
        <p:origin x="5640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FBDED6AC-55F7-E147-AFC4-A3BDBFCC75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79D59C4-29AC-D341-B4D1-22B9DA375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4785B-15A5-6941-B203-15A17340AF8C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6448B2D-EB51-AA41-A1D5-5D87A817BB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0A25665-AD21-FE4A-BE5F-E9A755F5D97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3842B-17F5-B44E-AEFD-F68DA92D851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42239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E4EA47C3-D6D1-45C7-B7EF-A1183D105D1C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olienbildplatzhalter 7">
            <a:extLst>
              <a:ext uri="{FF2B5EF4-FFF2-40B4-BE49-F238E27FC236}">
                <a16:creationId xmlns:a16="http://schemas.microsoft.com/office/drawing/2014/main" id="{B136A2F5-BC7E-47DC-9ED9-95EE5B00A2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02279" y="467544"/>
            <a:ext cx="6490831" cy="3655323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10" name="Notizenplatzhalter 9">
            <a:extLst>
              <a:ext uri="{FF2B5EF4-FFF2-40B4-BE49-F238E27FC236}">
                <a16:creationId xmlns:a16="http://schemas.microsoft.com/office/drawing/2014/main" id="{16E3EB76-4D08-4C50-98FE-43C6F5867A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02279" y="4400550"/>
            <a:ext cx="6490831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39692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343037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686074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029111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372149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1715186" algn="l" defTabSz="68607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8223" algn="l" defTabSz="68607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1260" algn="l" defTabSz="68607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4297" algn="l" defTabSz="68607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5314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tif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jp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tif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tif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tif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9E7234BE-B4D1-49DA-A717-D084E338DDBA}"/>
              </a:ext>
            </a:extLst>
          </p:cNvPr>
          <p:cNvSpPr/>
          <p:nvPr userDrawn="1"/>
        </p:nvSpPr>
        <p:spPr>
          <a:xfrm>
            <a:off x="1" y="1422400"/>
            <a:ext cx="3167992" cy="3492500"/>
          </a:xfrm>
          <a:custGeom>
            <a:avLst/>
            <a:gdLst>
              <a:gd name="connsiteX0" fmla="*/ 3773588 w 4271120"/>
              <a:gd name="connsiteY0" fmla="*/ 3280579 h 4702819"/>
              <a:gd name="connsiteX1" fmla="*/ 3717970 w 4271120"/>
              <a:gd name="connsiteY1" fmla="*/ 3393838 h 4702819"/>
              <a:gd name="connsiteX2" fmla="*/ 3755385 w 4271120"/>
              <a:gd name="connsiteY2" fmla="*/ 3541480 h 4702819"/>
              <a:gd name="connsiteX3" fmla="*/ 3742240 w 4271120"/>
              <a:gd name="connsiteY3" fmla="*/ 3544514 h 4702819"/>
              <a:gd name="connsiteX4" fmla="*/ 3594598 w 4271120"/>
              <a:gd name="connsiteY4" fmla="*/ 3403951 h 4702819"/>
              <a:gd name="connsiteX5" fmla="*/ 3773588 w 4271120"/>
              <a:gd name="connsiteY5" fmla="*/ 3280579 h 4702819"/>
              <a:gd name="connsiteX6" fmla="*/ 3937409 w 4271120"/>
              <a:gd name="connsiteY6" fmla="*/ 2981250 h 4702819"/>
              <a:gd name="connsiteX7" fmla="*/ 3833252 w 4271120"/>
              <a:gd name="connsiteY7" fmla="*/ 3118780 h 4702819"/>
              <a:gd name="connsiteX8" fmla="*/ 3480327 w 4271120"/>
              <a:gd name="connsiteY8" fmla="*/ 3142039 h 4702819"/>
              <a:gd name="connsiteX9" fmla="*/ 3488417 w 4271120"/>
              <a:gd name="connsiteY9" fmla="*/ 3070240 h 4702819"/>
              <a:gd name="connsiteX10" fmla="*/ 3802914 w 4271120"/>
              <a:gd name="connsiteY10" fmla="*/ 3008554 h 4702819"/>
              <a:gd name="connsiteX11" fmla="*/ 3937409 w 4271120"/>
              <a:gd name="connsiteY11" fmla="*/ 2981250 h 4702819"/>
              <a:gd name="connsiteX12" fmla="*/ 1530647 w 4271120"/>
              <a:gd name="connsiteY12" fmla="*/ 2816671 h 4702819"/>
              <a:gd name="connsiteX13" fmla="*/ 1538737 w 4271120"/>
              <a:gd name="connsiteY13" fmla="*/ 2820463 h 4702819"/>
              <a:gd name="connsiteX14" fmla="*/ 1944246 w 4271120"/>
              <a:gd name="connsiteY14" fmla="*/ 3409008 h 4702819"/>
              <a:gd name="connsiteX15" fmla="*/ 3606733 w 4271120"/>
              <a:gd name="connsiteY15" fmla="*/ 3913618 h 4702819"/>
              <a:gd name="connsiteX16" fmla="*/ 3607744 w 4271120"/>
              <a:gd name="connsiteY16" fmla="*/ 3926765 h 4702819"/>
              <a:gd name="connsiteX17" fmla="*/ 2423576 w 4271120"/>
              <a:gd name="connsiteY17" fmla="*/ 3894405 h 4702819"/>
              <a:gd name="connsiteX18" fmla="*/ 2077731 w 4271120"/>
              <a:gd name="connsiteY18" fmla="*/ 3806426 h 4702819"/>
              <a:gd name="connsiteX19" fmla="*/ 1525591 w 4271120"/>
              <a:gd name="connsiteY19" fmla="*/ 2823496 h 4702819"/>
              <a:gd name="connsiteX20" fmla="*/ 1530647 w 4271120"/>
              <a:gd name="connsiteY20" fmla="*/ 2816671 h 4702819"/>
              <a:gd name="connsiteX21" fmla="*/ 3996062 w 4271120"/>
              <a:gd name="connsiteY21" fmla="*/ 2605067 h 4702819"/>
              <a:gd name="connsiteX22" fmla="*/ 4271120 w 4271120"/>
              <a:gd name="connsiteY22" fmla="*/ 2676866 h 4702819"/>
              <a:gd name="connsiteX23" fmla="*/ 4008197 w 4271120"/>
              <a:gd name="connsiteY23" fmla="*/ 2693046 h 4702819"/>
              <a:gd name="connsiteX24" fmla="*/ 3829207 w 4271120"/>
              <a:gd name="connsiteY24" fmla="*/ 2680911 h 4702819"/>
              <a:gd name="connsiteX25" fmla="*/ 3670441 w 4271120"/>
              <a:gd name="connsiteY25" fmla="*/ 2642484 h 4702819"/>
              <a:gd name="connsiteX26" fmla="*/ 3996062 w 4271120"/>
              <a:gd name="connsiteY26" fmla="*/ 2605067 h 4702819"/>
              <a:gd name="connsiteX27" fmla="*/ 3443991 w 4271120"/>
              <a:gd name="connsiteY27" fmla="*/ 1373753 h 4702819"/>
              <a:gd name="connsiteX28" fmla="*/ 3808982 w 4271120"/>
              <a:gd name="connsiteY28" fmla="*/ 1505845 h 4702819"/>
              <a:gd name="connsiteX29" fmla="*/ 3766510 w 4271120"/>
              <a:gd name="connsiteY29" fmla="*/ 1714160 h 4702819"/>
              <a:gd name="connsiteX30" fmla="*/ 3673475 w 4271120"/>
              <a:gd name="connsiteY30" fmla="*/ 1626182 h 4702819"/>
              <a:gd name="connsiteX31" fmla="*/ 3503586 w 4271120"/>
              <a:gd name="connsiteY31" fmla="*/ 1940680 h 4702819"/>
              <a:gd name="connsiteX32" fmla="*/ 3349877 w 4271120"/>
              <a:gd name="connsiteY32" fmla="*/ 1900230 h 4702819"/>
              <a:gd name="connsiteX33" fmla="*/ 3263920 w 4271120"/>
              <a:gd name="connsiteY33" fmla="*/ 1778881 h 4702819"/>
              <a:gd name="connsiteX34" fmla="*/ 2886727 w 4271120"/>
              <a:gd name="connsiteY34" fmla="*/ 1881016 h 4702819"/>
              <a:gd name="connsiteX35" fmla="*/ 3400439 w 4271120"/>
              <a:gd name="connsiteY35" fmla="*/ 1585733 h 4702819"/>
              <a:gd name="connsiteX36" fmla="*/ 2921109 w 4271120"/>
              <a:gd name="connsiteY36" fmla="*/ 1605957 h 4702819"/>
              <a:gd name="connsiteX37" fmla="*/ 2913019 w 4271120"/>
              <a:gd name="connsiteY37" fmla="*/ 1594835 h 4702819"/>
              <a:gd name="connsiteX38" fmla="*/ 3443991 w 4271120"/>
              <a:gd name="connsiteY38" fmla="*/ 1373753 h 4702819"/>
              <a:gd name="connsiteX39" fmla="*/ 0 w 4271120"/>
              <a:gd name="connsiteY39" fmla="*/ 0 h 4702819"/>
              <a:gd name="connsiteX40" fmla="*/ 115292 w 4271120"/>
              <a:gd name="connsiteY40" fmla="*/ 0 h 4702819"/>
              <a:gd name="connsiteX41" fmla="*/ 274676 w 4271120"/>
              <a:gd name="connsiteY41" fmla="*/ 0 h 4702819"/>
              <a:gd name="connsiteX42" fmla="*/ 3942724 w 4271120"/>
              <a:gd name="connsiteY42" fmla="*/ 0 h 4702819"/>
              <a:gd name="connsiteX43" fmla="*/ 3939432 w 4271120"/>
              <a:gd name="connsiteY43" fmla="*/ 53696 h 4702819"/>
              <a:gd name="connsiteX44" fmla="*/ 3684598 w 4271120"/>
              <a:gd name="connsiteY44" fmla="*/ 334822 h 4702819"/>
              <a:gd name="connsiteX45" fmla="*/ 3981904 w 4271120"/>
              <a:gd name="connsiteY45" fmla="*/ 155833 h 4702819"/>
              <a:gd name="connsiteX46" fmla="*/ 3993028 w 4271120"/>
              <a:gd name="connsiteY46" fmla="*/ 404599 h 4702819"/>
              <a:gd name="connsiteX47" fmla="*/ 3433810 w 4271120"/>
              <a:gd name="connsiteY47" fmla="*/ 635163 h 4702819"/>
              <a:gd name="connsiteX48" fmla="*/ 2283013 w 4271120"/>
              <a:gd name="connsiteY48" fmla="*/ 464262 h 4702819"/>
              <a:gd name="connsiteX49" fmla="*/ 2284025 w 4271120"/>
              <a:gd name="connsiteY49" fmla="*/ 455161 h 4702819"/>
              <a:gd name="connsiteX50" fmla="*/ 2959536 w 4271120"/>
              <a:gd name="connsiteY50" fmla="*/ 115383 h 4702819"/>
              <a:gd name="connsiteX51" fmla="*/ 2949424 w 4271120"/>
              <a:gd name="connsiteY51" fmla="*/ 107293 h 4702819"/>
              <a:gd name="connsiteX52" fmla="*/ 1789525 w 4271120"/>
              <a:gd name="connsiteY52" fmla="*/ 314598 h 4702819"/>
              <a:gd name="connsiteX53" fmla="*/ 1564018 w 4271120"/>
              <a:gd name="connsiteY53" fmla="*/ 251900 h 4702819"/>
              <a:gd name="connsiteX54" fmla="*/ 1554917 w 4271120"/>
              <a:gd name="connsiteY54" fmla="*/ 262013 h 4702819"/>
              <a:gd name="connsiteX55" fmla="*/ 2389194 w 4271120"/>
              <a:gd name="connsiteY55" fmla="*/ 907188 h 4702819"/>
              <a:gd name="connsiteX56" fmla="*/ 2159641 w 4271120"/>
              <a:gd name="connsiteY56" fmla="*/ 613927 h 4702819"/>
              <a:gd name="connsiteX57" fmla="*/ 2255710 w 4271120"/>
              <a:gd name="connsiteY57" fmla="*/ 818197 h 4702819"/>
              <a:gd name="connsiteX58" fmla="*/ 2248631 w 4271120"/>
              <a:gd name="connsiteY58" fmla="*/ 897075 h 4702819"/>
              <a:gd name="connsiteX59" fmla="*/ 2071663 w 4271120"/>
              <a:gd name="connsiteY59" fmla="*/ 706960 h 4702819"/>
              <a:gd name="connsiteX60" fmla="*/ 2063573 w 4271120"/>
              <a:gd name="connsiteY60" fmla="*/ 718085 h 4702819"/>
              <a:gd name="connsiteX61" fmla="*/ 1981662 w 4271120"/>
              <a:gd name="connsiteY61" fmla="*/ 1090223 h 4702819"/>
              <a:gd name="connsiteX62" fmla="*/ 2015034 w 4271120"/>
              <a:gd name="connsiteY62" fmla="*/ 1068987 h 4702819"/>
              <a:gd name="connsiteX63" fmla="*/ 2152563 w 4271120"/>
              <a:gd name="connsiteY63" fmla="*/ 876851 h 4702819"/>
              <a:gd name="connsiteX64" fmla="*/ 2193013 w 4271120"/>
              <a:gd name="connsiteY64" fmla="*/ 935503 h 4702819"/>
              <a:gd name="connsiteX65" fmla="*/ 2042337 w 4271120"/>
              <a:gd name="connsiteY65" fmla="*/ 1153931 h 4702819"/>
              <a:gd name="connsiteX66" fmla="*/ 1195925 w 4271120"/>
              <a:gd name="connsiteY66" fmla="*/ 1315731 h 4702819"/>
              <a:gd name="connsiteX67" fmla="*/ 1759188 w 4271120"/>
              <a:gd name="connsiteY67" fmla="*/ 1329888 h 4702819"/>
              <a:gd name="connsiteX68" fmla="*/ 1762222 w 4271120"/>
              <a:gd name="connsiteY68" fmla="*/ 1336967 h 4702819"/>
              <a:gd name="connsiteX69" fmla="*/ 1303117 w 4271120"/>
              <a:gd name="connsiteY69" fmla="*/ 1458316 h 4702819"/>
              <a:gd name="connsiteX70" fmla="*/ 1879527 w 4271120"/>
              <a:gd name="connsiteY70" fmla="*/ 1385506 h 4702819"/>
              <a:gd name="connsiteX71" fmla="*/ 1882560 w 4271120"/>
              <a:gd name="connsiteY71" fmla="*/ 1389551 h 4702819"/>
              <a:gd name="connsiteX72" fmla="*/ 1158509 w 4271120"/>
              <a:gd name="connsiteY72" fmla="*/ 1608992 h 4702819"/>
              <a:gd name="connsiteX73" fmla="*/ 1500309 w 4271120"/>
              <a:gd name="connsiteY73" fmla="*/ 1648430 h 4702819"/>
              <a:gd name="connsiteX74" fmla="*/ 1502332 w 4271120"/>
              <a:gd name="connsiteY74" fmla="*/ 1651464 h 4702819"/>
              <a:gd name="connsiteX75" fmla="*/ 1323342 w 4271120"/>
              <a:gd name="connsiteY75" fmla="*/ 1726296 h 4702819"/>
              <a:gd name="connsiteX76" fmla="*/ 1387050 w 4271120"/>
              <a:gd name="connsiteY76" fmla="*/ 1741465 h 4702819"/>
              <a:gd name="connsiteX77" fmla="*/ 1442669 w 4271120"/>
              <a:gd name="connsiteY77" fmla="*/ 1750566 h 4702819"/>
              <a:gd name="connsiteX78" fmla="*/ 1983684 w 4271120"/>
              <a:gd name="connsiteY78" fmla="*/ 1635284 h 4702819"/>
              <a:gd name="connsiteX79" fmla="*/ 2041326 w 4271120"/>
              <a:gd name="connsiteY79" fmla="*/ 1604947 h 4702819"/>
              <a:gd name="connsiteX80" fmla="*/ 1993797 w 4271120"/>
              <a:gd name="connsiteY80" fmla="*/ 1723262 h 4702819"/>
              <a:gd name="connsiteX81" fmla="*/ 1881549 w 4271120"/>
              <a:gd name="connsiteY81" fmla="*/ 1801128 h 4702819"/>
              <a:gd name="connsiteX82" fmla="*/ 1868403 w 4271120"/>
              <a:gd name="connsiteY82" fmla="*/ 1865847 h 4702819"/>
              <a:gd name="connsiteX83" fmla="*/ 1001766 w 4271120"/>
              <a:gd name="connsiteY83" fmla="*/ 1993265 h 4702819"/>
              <a:gd name="connsiteX84" fmla="*/ 999744 w 4271120"/>
              <a:gd name="connsiteY84" fmla="*/ 1993265 h 4702819"/>
              <a:gd name="connsiteX85" fmla="*/ 1477051 w 4271120"/>
              <a:gd name="connsiteY85" fmla="*/ 2115625 h 4702819"/>
              <a:gd name="connsiteX86" fmla="*/ 1478062 w 4271120"/>
              <a:gd name="connsiteY86" fmla="*/ 2118658 h 4702819"/>
              <a:gd name="connsiteX87" fmla="*/ 1337500 w 4271120"/>
              <a:gd name="connsiteY87" fmla="*/ 2160120 h 4702819"/>
              <a:gd name="connsiteX88" fmla="*/ 1830987 w 4271120"/>
              <a:gd name="connsiteY88" fmla="*/ 2044838 h 4702819"/>
              <a:gd name="connsiteX89" fmla="*/ 1840088 w 4271120"/>
              <a:gd name="connsiteY89" fmla="*/ 2054950 h 4702819"/>
              <a:gd name="connsiteX90" fmla="*/ 1610536 w 4271120"/>
              <a:gd name="connsiteY90" fmla="*/ 2209670 h 4702819"/>
              <a:gd name="connsiteX91" fmla="*/ 970417 w 4271120"/>
              <a:gd name="connsiteY91" fmla="*/ 2143940 h 4702819"/>
              <a:gd name="connsiteX92" fmla="*/ 1531659 w 4271120"/>
              <a:gd name="connsiteY92" fmla="*/ 2446302 h 4702819"/>
              <a:gd name="connsiteX93" fmla="*/ 1040194 w 4271120"/>
              <a:gd name="connsiteY93" fmla="*/ 2520123 h 4702819"/>
              <a:gd name="connsiteX94" fmla="*/ 1012890 w 4271120"/>
              <a:gd name="connsiteY94" fmla="*/ 2497875 h 4702819"/>
              <a:gd name="connsiteX95" fmla="*/ 585134 w 4271120"/>
              <a:gd name="connsiteY95" fmla="*/ 2905408 h 4702819"/>
              <a:gd name="connsiteX96" fmla="*/ 2443801 w 4271120"/>
              <a:gd name="connsiteY96" fmla="*/ 4164407 h 4702819"/>
              <a:gd name="connsiteX97" fmla="*/ 2680749 w 4271120"/>
              <a:gd name="connsiteY97" fmla="*/ 4641304 h 4702819"/>
              <a:gd name="connsiteX98" fmla="*/ 2704586 w 4271120"/>
              <a:gd name="connsiteY98" fmla="*/ 4702819 h 4702819"/>
              <a:gd name="connsiteX99" fmla="*/ 274676 w 4271120"/>
              <a:gd name="connsiteY99" fmla="*/ 4702819 h 4702819"/>
              <a:gd name="connsiteX100" fmla="*/ 115292 w 4271120"/>
              <a:gd name="connsiteY100" fmla="*/ 4702819 h 4702819"/>
              <a:gd name="connsiteX101" fmla="*/ 0 w 4271120"/>
              <a:gd name="connsiteY101" fmla="*/ 4702819 h 4702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4271120" h="4702819">
                <a:moveTo>
                  <a:pt x="3773588" y="3280579"/>
                </a:moveTo>
                <a:cubicBezTo>
                  <a:pt x="3773588" y="3280579"/>
                  <a:pt x="3730105" y="3343276"/>
                  <a:pt x="3717970" y="3393838"/>
                </a:cubicBezTo>
                <a:cubicBezTo>
                  <a:pt x="3745273" y="3430243"/>
                  <a:pt x="3753363" y="3442378"/>
                  <a:pt x="3755385" y="3541480"/>
                </a:cubicBezTo>
                <a:cubicBezTo>
                  <a:pt x="3755385" y="3549570"/>
                  <a:pt x="3745273" y="3551593"/>
                  <a:pt x="3742240" y="3544514"/>
                </a:cubicBezTo>
                <a:cubicBezTo>
                  <a:pt x="3714936" y="3479795"/>
                  <a:pt x="3663363" y="3420131"/>
                  <a:pt x="3594598" y="3403951"/>
                </a:cubicBezTo>
                <a:cubicBezTo>
                  <a:pt x="3610778" y="3321029"/>
                  <a:pt x="3667408" y="3281590"/>
                  <a:pt x="3773588" y="3280579"/>
                </a:cubicBezTo>
                <a:close/>
                <a:moveTo>
                  <a:pt x="3937409" y="2981250"/>
                </a:moveTo>
                <a:cubicBezTo>
                  <a:pt x="3924264" y="3035858"/>
                  <a:pt x="3891904" y="3080352"/>
                  <a:pt x="3833252" y="3118780"/>
                </a:cubicBezTo>
                <a:cubicBezTo>
                  <a:pt x="3598643" y="3075297"/>
                  <a:pt x="3669430" y="3152151"/>
                  <a:pt x="3480327" y="3142039"/>
                </a:cubicBezTo>
                <a:cubicBezTo>
                  <a:pt x="3479316" y="3127881"/>
                  <a:pt x="3479316" y="3081364"/>
                  <a:pt x="3488417" y="3070240"/>
                </a:cubicBezTo>
                <a:cubicBezTo>
                  <a:pt x="3640104" y="3123836"/>
                  <a:pt x="3659318" y="3035858"/>
                  <a:pt x="3802914" y="3008554"/>
                </a:cubicBezTo>
                <a:cubicBezTo>
                  <a:pt x="3851454" y="2999453"/>
                  <a:pt x="3909095" y="2995408"/>
                  <a:pt x="3937409" y="2981250"/>
                </a:cubicBezTo>
                <a:close/>
                <a:moveTo>
                  <a:pt x="1530647" y="2816671"/>
                </a:moveTo>
                <a:cubicBezTo>
                  <a:pt x="1533681" y="2815912"/>
                  <a:pt x="1537220" y="2816924"/>
                  <a:pt x="1538737" y="2820463"/>
                </a:cubicBezTo>
                <a:cubicBezTo>
                  <a:pt x="1704581" y="3184511"/>
                  <a:pt x="1838065" y="3351366"/>
                  <a:pt x="1944246" y="3409008"/>
                </a:cubicBezTo>
                <a:cubicBezTo>
                  <a:pt x="2164698" y="3528335"/>
                  <a:pt x="3031334" y="3856989"/>
                  <a:pt x="3606733" y="3913618"/>
                </a:cubicBezTo>
                <a:cubicBezTo>
                  <a:pt x="3614823" y="3913618"/>
                  <a:pt x="3615834" y="3924742"/>
                  <a:pt x="3607744" y="3926765"/>
                </a:cubicBezTo>
                <a:cubicBezTo>
                  <a:pt x="3352910" y="3984405"/>
                  <a:pt x="2663241" y="3916653"/>
                  <a:pt x="2423576" y="3894405"/>
                </a:cubicBezTo>
                <a:cubicBezTo>
                  <a:pt x="2159641" y="3869123"/>
                  <a:pt x="2078741" y="3805416"/>
                  <a:pt x="2077731" y="3806426"/>
                </a:cubicBezTo>
                <a:cubicBezTo>
                  <a:pt x="1903797" y="3672942"/>
                  <a:pt x="1564018" y="3144061"/>
                  <a:pt x="1525591" y="2823496"/>
                </a:cubicBezTo>
                <a:cubicBezTo>
                  <a:pt x="1525085" y="2819957"/>
                  <a:pt x="1527613" y="2817429"/>
                  <a:pt x="1530647" y="2816671"/>
                </a:cubicBezTo>
                <a:close/>
                <a:moveTo>
                  <a:pt x="3996062" y="2605067"/>
                </a:moveTo>
                <a:cubicBezTo>
                  <a:pt x="4069883" y="2597989"/>
                  <a:pt x="4190221" y="2621247"/>
                  <a:pt x="4271120" y="2676866"/>
                </a:cubicBezTo>
                <a:cubicBezTo>
                  <a:pt x="4252918" y="2737541"/>
                  <a:pt x="4086063" y="2706192"/>
                  <a:pt x="4008197" y="2693046"/>
                </a:cubicBezTo>
                <a:cubicBezTo>
                  <a:pt x="3953589" y="2684955"/>
                  <a:pt x="3889881" y="2681922"/>
                  <a:pt x="3829207" y="2680911"/>
                </a:cubicBezTo>
                <a:cubicBezTo>
                  <a:pt x="3777633" y="2679899"/>
                  <a:pt x="3693700" y="2671810"/>
                  <a:pt x="3670441" y="2642484"/>
                </a:cubicBezTo>
                <a:cubicBezTo>
                  <a:pt x="3719992" y="2647540"/>
                  <a:pt x="3843364" y="2620237"/>
                  <a:pt x="3996062" y="2605067"/>
                </a:cubicBezTo>
                <a:close/>
                <a:moveTo>
                  <a:pt x="3443991" y="1373753"/>
                </a:moveTo>
                <a:cubicBezTo>
                  <a:pt x="3569601" y="1369611"/>
                  <a:pt x="3697113" y="1404594"/>
                  <a:pt x="3808982" y="1505845"/>
                </a:cubicBezTo>
                <a:cubicBezTo>
                  <a:pt x="3760442" y="1576632"/>
                  <a:pt x="3761453" y="1685847"/>
                  <a:pt x="3766510" y="1714160"/>
                </a:cubicBezTo>
                <a:cubicBezTo>
                  <a:pt x="3739205" y="1705060"/>
                  <a:pt x="3695722" y="1653485"/>
                  <a:pt x="3673475" y="1626182"/>
                </a:cubicBezTo>
                <a:cubicBezTo>
                  <a:pt x="3582463" y="1677757"/>
                  <a:pt x="3486394" y="1844611"/>
                  <a:pt x="3503586" y="1940680"/>
                </a:cubicBezTo>
                <a:cubicBezTo>
                  <a:pt x="3512687" y="2019557"/>
                  <a:pt x="3455046" y="2031692"/>
                  <a:pt x="3349877" y="1900230"/>
                </a:cubicBezTo>
                <a:cubicBezTo>
                  <a:pt x="3299315" y="1936634"/>
                  <a:pt x="3250775" y="1870904"/>
                  <a:pt x="3263920" y="1778881"/>
                </a:cubicBezTo>
                <a:cubicBezTo>
                  <a:pt x="3182010" y="1864836"/>
                  <a:pt x="2961559" y="1908320"/>
                  <a:pt x="2886727" y="1881016"/>
                </a:cubicBezTo>
                <a:cubicBezTo>
                  <a:pt x="3034368" y="1838544"/>
                  <a:pt x="3254820" y="1604947"/>
                  <a:pt x="3400439" y="1585733"/>
                </a:cubicBezTo>
                <a:cubicBezTo>
                  <a:pt x="3282123" y="1528092"/>
                  <a:pt x="3076841" y="1513935"/>
                  <a:pt x="2921109" y="1605957"/>
                </a:cubicBezTo>
                <a:cubicBezTo>
                  <a:pt x="2914030" y="1610002"/>
                  <a:pt x="2906951" y="1599890"/>
                  <a:pt x="2913019" y="1594835"/>
                </a:cubicBezTo>
                <a:cubicBezTo>
                  <a:pt x="3030576" y="1496238"/>
                  <a:pt x="3234642" y="1380656"/>
                  <a:pt x="3443991" y="1373753"/>
                </a:cubicBezTo>
                <a:close/>
                <a:moveTo>
                  <a:pt x="0" y="0"/>
                </a:moveTo>
                <a:lnTo>
                  <a:pt x="115292" y="0"/>
                </a:lnTo>
                <a:lnTo>
                  <a:pt x="274676" y="0"/>
                </a:lnTo>
                <a:lnTo>
                  <a:pt x="3942724" y="0"/>
                </a:lnTo>
                <a:lnTo>
                  <a:pt x="3939432" y="53696"/>
                </a:lnTo>
                <a:cubicBezTo>
                  <a:pt x="3926286" y="139653"/>
                  <a:pt x="3890892" y="219541"/>
                  <a:pt x="3684598" y="334822"/>
                </a:cubicBezTo>
                <a:cubicBezTo>
                  <a:pt x="3918196" y="331789"/>
                  <a:pt x="3971792" y="185158"/>
                  <a:pt x="3981904" y="155833"/>
                </a:cubicBezTo>
                <a:cubicBezTo>
                  <a:pt x="4027411" y="317632"/>
                  <a:pt x="3993028" y="404599"/>
                  <a:pt x="3993028" y="404599"/>
                </a:cubicBezTo>
                <a:cubicBezTo>
                  <a:pt x="3940444" y="578533"/>
                  <a:pt x="3623924" y="771681"/>
                  <a:pt x="3433810" y="635163"/>
                </a:cubicBezTo>
                <a:cubicBezTo>
                  <a:pt x="2893805" y="156844"/>
                  <a:pt x="3099088" y="642242"/>
                  <a:pt x="2283013" y="464262"/>
                </a:cubicBezTo>
                <a:cubicBezTo>
                  <a:pt x="2277957" y="463251"/>
                  <a:pt x="2278968" y="455161"/>
                  <a:pt x="2284025" y="455161"/>
                </a:cubicBezTo>
                <a:cubicBezTo>
                  <a:pt x="2601556" y="444037"/>
                  <a:pt x="2854367" y="256957"/>
                  <a:pt x="2959536" y="115383"/>
                </a:cubicBezTo>
                <a:cubicBezTo>
                  <a:pt x="2963581" y="109315"/>
                  <a:pt x="2955491" y="101225"/>
                  <a:pt x="2949424" y="107293"/>
                </a:cubicBezTo>
                <a:cubicBezTo>
                  <a:pt x="2789647" y="273137"/>
                  <a:pt x="2362902" y="477408"/>
                  <a:pt x="1789525" y="314598"/>
                </a:cubicBezTo>
                <a:cubicBezTo>
                  <a:pt x="1719750" y="288306"/>
                  <a:pt x="1577164" y="254935"/>
                  <a:pt x="1564018" y="251900"/>
                </a:cubicBezTo>
                <a:cubicBezTo>
                  <a:pt x="1542782" y="245833"/>
                  <a:pt x="1554917" y="262013"/>
                  <a:pt x="1554917" y="262013"/>
                </a:cubicBezTo>
                <a:cubicBezTo>
                  <a:pt x="2567173" y="576510"/>
                  <a:pt x="2389194" y="907188"/>
                  <a:pt x="2389194" y="907188"/>
                </a:cubicBezTo>
                <a:cubicBezTo>
                  <a:pt x="2370992" y="796962"/>
                  <a:pt x="2292115" y="689770"/>
                  <a:pt x="2159641" y="613927"/>
                </a:cubicBezTo>
                <a:cubicBezTo>
                  <a:pt x="2258743" y="732242"/>
                  <a:pt x="2255710" y="818197"/>
                  <a:pt x="2255710" y="818197"/>
                </a:cubicBezTo>
                <a:cubicBezTo>
                  <a:pt x="2256721" y="837412"/>
                  <a:pt x="2256721" y="904154"/>
                  <a:pt x="2248631" y="897075"/>
                </a:cubicBezTo>
                <a:cubicBezTo>
                  <a:pt x="2238518" y="886963"/>
                  <a:pt x="2210203" y="755501"/>
                  <a:pt x="2071663" y="706960"/>
                </a:cubicBezTo>
                <a:cubicBezTo>
                  <a:pt x="2049416" y="701905"/>
                  <a:pt x="2063573" y="718085"/>
                  <a:pt x="2063573" y="718085"/>
                </a:cubicBezTo>
                <a:cubicBezTo>
                  <a:pt x="2150540" y="841456"/>
                  <a:pt x="2086831" y="984043"/>
                  <a:pt x="1981662" y="1090223"/>
                </a:cubicBezTo>
                <a:cubicBezTo>
                  <a:pt x="1992786" y="1084155"/>
                  <a:pt x="2003909" y="1077077"/>
                  <a:pt x="2015034" y="1068987"/>
                </a:cubicBezTo>
                <a:cubicBezTo>
                  <a:pt x="2088854" y="1009323"/>
                  <a:pt x="2150540" y="961794"/>
                  <a:pt x="2152563" y="876851"/>
                </a:cubicBezTo>
                <a:cubicBezTo>
                  <a:pt x="2152563" y="848535"/>
                  <a:pt x="2189978" y="899097"/>
                  <a:pt x="2193013" y="935503"/>
                </a:cubicBezTo>
                <a:cubicBezTo>
                  <a:pt x="2190990" y="1046740"/>
                  <a:pt x="2126271" y="1094268"/>
                  <a:pt x="2042337" y="1153931"/>
                </a:cubicBezTo>
                <a:cubicBezTo>
                  <a:pt x="1941212" y="1225730"/>
                  <a:pt x="1609524" y="1394608"/>
                  <a:pt x="1195925" y="1315731"/>
                </a:cubicBezTo>
                <a:cubicBezTo>
                  <a:pt x="1484130" y="1399664"/>
                  <a:pt x="1645929" y="1362248"/>
                  <a:pt x="1759188" y="1329888"/>
                </a:cubicBezTo>
                <a:cubicBezTo>
                  <a:pt x="1763233" y="1328876"/>
                  <a:pt x="1766267" y="1334944"/>
                  <a:pt x="1762222" y="1336967"/>
                </a:cubicBezTo>
                <a:cubicBezTo>
                  <a:pt x="1691435" y="1385506"/>
                  <a:pt x="1611546" y="1409776"/>
                  <a:pt x="1303117" y="1458316"/>
                </a:cubicBezTo>
                <a:cubicBezTo>
                  <a:pt x="1585254" y="1480563"/>
                  <a:pt x="1740986" y="1459328"/>
                  <a:pt x="1879527" y="1385506"/>
                </a:cubicBezTo>
                <a:cubicBezTo>
                  <a:pt x="1882560" y="1383484"/>
                  <a:pt x="1885594" y="1387529"/>
                  <a:pt x="1882560" y="1389551"/>
                </a:cubicBezTo>
                <a:cubicBezTo>
                  <a:pt x="1799638" y="1452248"/>
                  <a:pt x="1517501" y="1619104"/>
                  <a:pt x="1158509" y="1608992"/>
                </a:cubicBezTo>
                <a:cubicBezTo>
                  <a:pt x="1213116" y="1658542"/>
                  <a:pt x="1464916" y="1649442"/>
                  <a:pt x="1500309" y="1648430"/>
                </a:cubicBezTo>
                <a:cubicBezTo>
                  <a:pt x="1502332" y="1648430"/>
                  <a:pt x="1503344" y="1650453"/>
                  <a:pt x="1502332" y="1651464"/>
                </a:cubicBezTo>
                <a:cubicBezTo>
                  <a:pt x="1450759" y="1717194"/>
                  <a:pt x="1323342" y="1726296"/>
                  <a:pt x="1323342" y="1726296"/>
                </a:cubicBezTo>
                <a:cubicBezTo>
                  <a:pt x="1347612" y="1731352"/>
                  <a:pt x="1368848" y="1736409"/>
                  <a:pt x="1387050" y="1741465"/>
                </a:cubicBezTo>
                <a:cubicBezTo>
                  <a:pt x="1405252" y="1745509"/>
                  <a:pt x="1424467" y="1748544"/>
                  <a:pt x="1442669" y="1750566"/>
                </a:cubicBezTo>
                <a:cubicBezTo>
                  <a:pt x="1624693" y="1761689"/>
                  <a:pt x="1816830" y="1717194"/>
                  <a:pt x="1983684" y="1635284"/>
                </a:cubicBezTo>
                <a:cubicBezTo>
                  <a:pt x="1989752" y="1632250"/>
                  <a:pt x="2041326" y="1604947"/>
                  <a:pt x="2041326" y="1604947"/>
                </a:cubicBezTo>
                <a:cubicBezTo>
                  <a:pt x="2046382" y="1641352"/>
                  <a:pt x="2021101" y="1692925"/>
                  <a:pt x="1993797" y="1723262"/>
                </a:cubicBezTo>
                <a:cubicBezTo>
                  <a:pt x="1962449" y="1757644"/>
                  <a:pt x="1921999" y="1780903"/>
                  <a:pt x="1881549" y="1801128"/>
                </a:cubicBezTo>
                <a:cubicBezTo>
                  <a:pt x="1892672" y="1818319"/>
                  <a:pt x="1875482" y="1856746"/>
                  <a:pt x="1868403" y="1865847"/>
                </a:cubicBezTo>
                <a:cubicBezTo>
                  <a:pt x="1612558" y="2185401"/>
                  <a:pt x="1001766" y="1993265"/>
                  <a:pt x="1001766" y="1993265"/>
                </a:cubicBezTo>
                <a:cubicBezTo>
                  <a:pt x="1001766" y="1993265"/>
                  <a:pt x="1000754" y="1993265"/>
                  <a:pt x="999744" y="1993265"/>
                </a:cubicBezTo>
                <a:cubicBezTo>
                  <a:pt x="1145363" y="2093377"/>
                  <a:pt x="1362780" y="2123715"/>
                  <a:pt x="1477051" y="2115625"/>
                </a:cubicBezTo>
                <a:cubicBezTo>
                  <a:pt x="1479074" y="2115625"/>
                  <a:pt x="1480085" y="2117648"/>
                  <a:pt x="1478062" y="2118658"/>
                </a:cubicBezTo>
                <a:cubicBezTo>
                  <a:pt x="1447725" y="2137873"/>
                  <a:pt x="1347612" y="2158097"/>
                  <a:pt x="1337500" y="2160120"/>
                </a:cubicBezTo>
                <a:cubicBezTo>
                  <a:pt x="1571097" y="2180345"/>
                  <a:pt x="1753121" y="2096412"/>
                  <a:pt x="1830987" y="2044838"/>
                </a:cubicBezTo>
                <a:cubicBezTo>
                  <a:pt x="1837055" y="2040793"/>
                  <a:pt x="1845144" y="2048883"/>
                  <a:pt x="1840088" y="2054950"/>
                </a:cubicBezTo>
                <a:cubicBezTo>
                  <a:pt x="1765256" y="2154052"/>
                  <a:pt x="1717728" y="2182367"/>
                  <a:pt x="1610536" y="2209670"/>
                </a:cubicBezTo>
                <a:cubicBezTo>
                  <a:pt x="1399185" y="2261244"/>
                  <a:pt x="1159521" y="2246076"/>
                  <a:pt x="970417" y="2143940"/>
                </a:cubicBezTo>
                <a:cubicBezTo>
                  <a:pt x="1170644" y="2526190"/>
                  <a:pt x="1447725" y="2465516"/>
                  <a:pt x="1531659" y="2446302"/>
                </a:cubicBezTo>
                <a:cubicBezTo>
                  <a:pt x="1427500" y="2605067"/>
                  <a:pt x="1220195" y="2650574"/>
                  <a:pt x="1040194" y="2520123"/>
                </a:cubicBezTo>
                <a:cubicBezTo>
                  <a:pt x="1030081" y="2513044"/>
                  <a:pt x="1021991" y="2504955"/>
                  <a:pt x="1012890" y="2497875"/>
                </a:cubicBezTo>
                <a:cubicBezTo>
                  <a:pt x="890529" y="2709226"/>
                  <a:pt x="464795" y="2786080"/>
                  <a:pt x="585134" y="2905408"/>
                </a:cubicBezTo>
                <a:cubicBezTo>
                  <a:pt x="1526602" y="3840809"/>
                  <a:pt x="2443801" y="4164407"/>
                  <a:pt x="2443801" y="4164407"/>
                </a:cubicBezTo>
                <a:cubicBezTo>
                  <a:pt x="2521667" y="4282217"/>
                  <a:pt x="2602820" y="4452359"/>
                  <a:pt x="2680749" y="4641304"/>
                </a:cubicBezTo>
                <a:lnTo>
                  <a:pt x="2704586" y="4702819"/>
                </a:lnTo>
                <a:lnTo>
                  <a:pt x="274676" y="4702819"/>
                </a:lnTo>
                <a:lnTo>
                  <a:pt x="115292" y="4702819"/>
                </a:lnTo>
                <a:lnTo>
                  <a:pt x="0" y="4702819"/>
                </a:lnTo>
                <a:close/>
              </a:path>
            </a:pathLst>
          </a:custGeom>
          <a:solidFill>
            <a:srgbClr val="DAE5EA"/>
          </a:solidFill>
          <a:ln w="9176" cap="flat">
            <a:noFill/>
            <a:prstDash val="solid"/>
            <a:miter/>
          </a:ln>
        </p:spPr>
        <p:txBody>
          <a:bodyPr rtlCol="0" anchor="ctr"/>
          <a:lstStyle/>
          <a:p>
            <a:endParaRPr lang="de-DE" sz="1351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A72F4E-48F4-48C4-AAF5-77358A958D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54279" y="2268082"/>
            <a:ext cx="4401108" cy="1070009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Titelfolie (bearbeiten)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D0E50F-2245-4DD1-8901-55D904703F4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4279" y="3494160"/>
            <a:ext cx="4401108" cy="604640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(bearbeiten)</a:t>
            </a:r>
          </a:p>
        </p:txBody>
      </p:sp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E5E24761-2865-1D40-A92D-0F05793A17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708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2" name="Bildplatzhalter 4">
            <a:extLst>
              <a:ext uri="{FF2B5EF4-FFF2-40B4-BE49-F238E27FC236}">
                <a16:creationId xmlns:a16="http://schemas.microsoft.com/office/drawing/2014/main" id="{6E2E5415-7F1B-EA4C-9A01-5E1F75F8631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54279" y="4151976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3" name="Bildplatzhalter 4">
            <a:extLst>
              <a:ext uri="{FF2B5EF4-FFF2-40B4-BE49-F238E27FC236}">
                <a16:creationId xmlns:a16="http://schemas.microsoft.com/office/drawing/2014/main" id="{1D6B60F0-E3D6-3343-A074-965788DB847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74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315524F6-B2F6-E24E-91FE-A7BE6CEF8B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4459481"/>
            <a:ext cx="2057400" cy="274183"/>
          </a:xfrm>
        </p:spPr>
        <p:txBody>
          <a:bodyPr/>
          <a:lstStyle>
            <a:lvl1pPr marL="0" indent="0">
              <a:buNone/>
              <a:defRPr sz="135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Datum (bearbeiten)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A425B306-16F6-4C29-8992-E140A55CF6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1" y="440816"/>
            <a:ext cx="8534387" cy="87543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B055237-C479-4EBA-9F48-D0C981CE0E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16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(groß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Inhalt (groß)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BFE84D2-D951-43C8-81B8-BCF2BCBCC3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550" y="1545752"/>
            <a:ext cx="8101012" cy="3311525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73F9E275-8222-594E-AE4A-5DC2C6FC95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24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32541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(ohne Untertit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D2D15A-E19B-4725-AC01-F52639F085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Zwei Inhalte ohne Untertitel (bearbeiten)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8FDF4B-5FA2-4BE9-91FF-2874E76F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2C360C-95DE-4762-ABD3-B6787C41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B557236-B6F1-4EF1-92AD-2624537923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550" y="1422399"/>
            <a:ext cx="3941762" cy="3424238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D9B5E02-9A16-49B4-9355-BE71C0D665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79950" y="1422400"/>
            <a:ext cx="3943350" cy="3424238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</p:spTree>
    <p:extLst>
      <p:ext uri="{BB962C8B-B14F-4D97-AF65-F5344CB8AC3E}">
        <p14:creationId xmlns:p14="http://schemas.microsoft.com/office/powerpoint/2010/main" val="3383617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  <p15:guide id="2" pos="2948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D2D15A-E19B-4725-AC01-F52639F085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tIns="0"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Zwei Inhalte (bearbeiten)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8FDF4B-5FA2-4BE9-91FF-2874E76F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2C360C-95DE-4762-ABD3-B6787C41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B1E48B2-9056-46C9-8170-057A7DDAE8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550" y="1422399"/>
            <a:ext cx="3941762" cy="34925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3C9A547D-69C2-4513-9E4D-7F7C15B98C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79950" y="1422400"/>
            <a:ext cx="3937000" cy="3492500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DAA57B84-07F8-564B-8DEA-600525150D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1089025"/>
            <a:ext cx="3937000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09F477F5-428F-6D4A-B1D1-1A175E027E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6300" y="1089025"/>
            <a:ext cx="3937000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246573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  <p15:guide id="2" pos="294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B86FA-3D14-41C0-ACAC-6E7B70336D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Diagramme (bearbeiten)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BA41F9-75EC-4CB8-BD53-566512502F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A52C21-7FA6-4626-B212-C78D0157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0FFFB7A-A86B-49FF-8A42-D51942986D7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22288" y="1422400"/>
            <a:ext cx="8100219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smtClean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8E2B6C4B-5F28-AC4F-80E0-2631991988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17646437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74">
          <p15:clr>
            <a:srgbClr val="FBAE40"/>
          </p15:clr>
        </p15:guide>
        <p15:guide id="2" pos="379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n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B86FA-3D14-41C0-ACAC-6E7B70336D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Tabellen 1 (bearbeiten)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BA41F9-75EC-4CB8-BD53-566512502F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A52C21-7FA6-4626-B212-C78D0157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C0C6EB1C-18E9-44D2-B97A-2055909E56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0913" y="1422400"/>
            <a:ext cx="2590799" cy="3492500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0FFFB7A-A86B-49FF-8A42-D51942986D7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22288" y="1422400"/>
            <a:ext cx="5310187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smtClean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1B80552-8C75-CA4C-8B5A-9B2EBBE4E7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2230283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74" userDrawn="1">
          <p15:clr>
            <a:srgbClr val="FBAE40"/>
          </p15:clr>
        </p15:guide>
        <p15:guide id="2" pos="3799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n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B86FA-3D14-41C0-ACAC-6E7B70336D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Tabellen 2 (bearbeiten)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BA41F9-75EC-4CB8-BD53-566512502F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A52C21-7FA6-4626-B212-C78D0157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4ED614B-D2A2-4F44-8C55-EA89904996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550" y="1422399"/>
            <a:ext cx="2590800" cy="34925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78E908BC-1AEE-469A-8B07-24C581B6328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11525" y="1422400"/>
            <a:ext cx="5310188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smtClean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09B5CE0C-F0E5-4A46-8E54-A8BEBF3528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161278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1961" userDrawn="1">
          <p15:clr>
            <a:srgbClr val="FBAE40"/>
          </p15:clr>
        </p15:guide>
        <p15:guide id="3" pos="208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D2D15A-E19B-4725-AC01-F52639F085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Vier Inhalte (bearbeiten)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8FDF4B-5FA2-4BE9-91FF-2874E76F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2C360C-95DE-4762-ABD3-B6787C41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FDB2AAA-C98E-4D27-9188-E7E5DBFF09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422400"/>
            <a:ext cx="3941762" cy="1638300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5823B8EE-EC69-45B2-BAC9-1BCA4FBF1E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79950" y="1422400"/>
            <a:ext cx="3941763" cy="1638300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640510EC-0518-429F-B934-724E542AEE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288" y="3187700"/>
            <a:ext cx="3941762" cy="1638300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2C5C7A3E-AD9D-494E-9656-60D17A2D3DA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79950" y="3187701"/>
            <a:ext cx="3943350" cy="1638300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8F97F85F-5214-3C4D-AECA-FAB96CDFB6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8696093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  <p15:guide id="2" pos="2948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Viel Text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6BE7D15-C3F6-44ED-81D4-5CA3DF1394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2288" y="1422400"/>
            <a:ext cx="3941762" cy="3492500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A225A19B-F9D6-496E-93F0-23086F37CD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79950" y="1422400"/>
            <a:ext cx="3943350" cy="34925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9BCD487A-0F7D-A741-B766-3DC58765EA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2112603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  <p15:guide id="2" pos="294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+ Heinekop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A8B718B6-0A12-456A-A2B2-DDCE96D85C32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</p:grpSpPr>
        <p:sp>
          <p:nvSpPr>
            <p:cNvPr id="54" name="bk object 18">
              <a:extLst>
                <a:ext uri="{FF2B5EF4-FFF2-40B4-BE49-F238E27FC236}">
                  <a16:creationId xmlns:a16="http://schemas.microsoft.com/office/drawing/2014/main" id="{AA03ADD9-BB66-4FBA-AA38-A477A97E7E8A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bk object 18">
              <a:extLst>
                <a:ext uri="{FF2B5EF4-FFF2-40B4-BE49-F238E27FC236}">
                  <a16:creationId xmlns:a16="http://schemas.microsoft.com/office/drawing/2014/main" id="{483C21C1-427D-47E5-8D0D-E9E03790F6E3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Holder 3">
              <a:extLst>
                <a:ext uri="{FF2B5EF4-FFF2-40B4-BE49-F238E27FC236}">
                  <a16:creationId xmlns:a16="http://schemas.microsoft.com/office/drawing/2014/main" id="{E224A6C7-1F26-4748-BB34-5F7E18EFB3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grpSp>
        <p:nvGrpSpPr>
          <p:cNvPr id="16" name="Grafik 9">
            <a:extLst>
              <a:ext uri="{FF2B5EF4-FFF2-40B4-BE49-F238E27FC236}">
                <a16:creationId xmlns:a16="http://schemas.microsoft.com/office/drawing/2014/main" id="{FDF40BED-CE41-4F2B-9008-0CAE3088D83B}"/>
              </a:ext>
            </a:extLst>
          </p:cNvPr>
          <p:cNvGrpSpPr/>
          <p:nvPr userDrawn="1"/>
        </p:nvGrpSpPr>
        <p:grpSpPr>
          <a:xfrm>
            <a:off x="7741437" y="39429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17" name="Grafik 9">
              <a:extLst>
                <a:ext uri="{FF2B5EF4-FFF2-40B4-BE49-F238E27FC236}">
                  <a16:creationId xmlns:a16="http://schemas.microsoft.com/office/drawing/2014/main" id="{0B49B38F-6A41-4759-B72C-5F216A133318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CBFECEB3-E5D0-4A80-BB99-C9B0C0773EAA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205BBD97-9903-40A9-8B6F-28C8A15C6553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601EB764-A17E-450D-B58A-6703C97C9CE9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82DD2E94-DB4B-4BD8-BFDB-FDFAA8C69EA1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832D3428-693C-4D74-94D9-E68B7A16B041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0E083E88-01F2-4468-BC37-D107C47234B4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CE077675-12C0-483D-8266-8C564517BD07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FF4BAE46-A2AC-42A1-814E-CFCC32BEF113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A46A2275-819B-4DE9-965C-8B94B846FB54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1" name="Grafik 9">
              <a:extLst>
                <a:ext uri="{FF2B5EF4-FFF2-40B4-BE49-F238E27FC236}">
                  <a16:creationId xmlns:a16="http://schemas.microsoft.com/office/drawing/2014/main" id="{E34EB2FE-23B4-47AC-B2B7-CDB4683102DA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FD23CBD4-1BEB-423E-8DC2-39059E53AA13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2C65A015-E440-4675-B7F3-555C1D4FBF52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9333A91E-2316-4EF6-B3D9-6EEBD206C840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3" name="Grafik 9">
              <a:extLst>
                <a:ext uri="{FF2B5EF4-FFF2-40B4-BE49-F238E27FC236}">
                  <a16:creationId xmlns:a16="http://schemas.microsoft.com/office/drawing/2014/main" id="{C8616353-1EFD-4898-8A56-A00BAFC56FC0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89797380-64F5-4BE7-99B6-07726B5EFB53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FB09C04D-B801-4043-976F-2CB57892DD7A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0C5D06E4-755E-46B7-B5D7-711E6626EED4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C88A03F6-FACB-4995-B138-81008C66E666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29192B9C-F3FF-4EAF-BBCF-ACEA07ACC4AB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7" name="Grafik 9">
              <a:extLst>
                <a:ext uri="{FF2B5EF4-FFF2-40B4-BE49-F238E27FC236}">
                  <a16:creationId xmlns:a16="http://schemas.microsoft.com/office/drawing/2014/main" id="{3BE7F837-4861-4A4D-BD76-15443C5AA3A4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BB1FE5B7-58E9-40E5-A04E-E7CAAE5D0E37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E90E6BEA-4D78-4289-A05B-4F064701D3E5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174474D8-C33C-4271-85AE-095508EFB8EE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22FEF1E6-C2ED-48D1-B68D-F0300DB16821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3B9C8E9F-01A9-4CE0-8030-B76B3BE38D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921" t="8747" b="17591"/>
          <a:stretch>
            <a:fillRect/>
          </a:stretch>
        </p:blipFill>
        <p:spPr>
          <a:xfrm>
            <a:off x="0" y="0"/>
            <a:ext cx="3731958" cy="4914900"/>
          </a:xfrm>
          <a:custGeom>
            <a:avLst/>
            <a:gdLst>
              <a:gd name="connsiteX0" fmla="*/ 0 w 5015880"/>
              <a:gd name="connsiteY0" fmla="*/ 0 h 6597650"/>
              <a:gd name="connsiteX1" fmla="*/ 5015880 w 5015880"/>
              <a:gd name="connsiteY1" fmla="*/ 0 h 6597650"/>
              <a:gd name="connsiteX2" fmla="*/ 5015880 w 5015880"/>
              <a:gd name="connsiteY2" fmla="*/ 6597650 h 6597650"/>
              <a:gd name="connsiteX3" fmla="*/ 0 w 5015880"/>
              <a:gd name="connsiteY3" fmla="*/ 6597650 h 659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5880" h="6597650">
                <a:moveTo>
                  <a:pt x="0" y="0"/>
                </a:moveTo>
                <a:lnTo>
                  <a:pt x="5015880" y="0"/>
                </a:lnTo>
                <a:lnTo>
                  <a:pt x="5015880" y="6597650"/>
                </a:lnTo>
                <a:lnTo>
                  <a:pt x="0" y="6597650"/>
                </a:lnTo>
                <a:close/>
              </a:path>
            </a:pathLst>
          </a:cu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44" name="Titel 1">
            <a:extLst>
              <a:ext uri="{FF2B5EF4-FFF2-40B4-BE49-F238E27FC236}">
                <a16:creationId xmlns:a16="http://schemas.microsoft.com/office/drawing/2014/main" id="{A4C0BC30-E626-4EC3-B52E-EC6CECC18B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64051" y="330910"/>
            <a:ext cx="2889316" cy="452322"/>
          </a:xfrm>
        </p:spPr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Inhalt + Kopf</a:t>
            </a: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F23939B8-98AC-4295-9C3F-D06AC0E2B265}"/>
              </a:ext>
            </a:extLst>
          </p:cNvPr>
          <p:cNvCxnSpPr>
            <a:cxnSpLocks/>
          </p:cNvCxnSpPr>
          <p:nvPr userDrawn="1"/>
        </p:nvCxnSpPr>
        <p:spPr>
          <a:xfrm>
            <a:off x="4464051" y="974732"/>
            <a:ext cx="2889315" cy="0"/>
          </a:xfrm>
          <a:prstGeom prst="line">
            <a:avLst/>
          </a:prstGeom>
          <a:ln w="19050">
            <a:solidFill>
              <a:srgbClr val="CCD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16C751C-C99C-4A88-ADDD-C33FB6EC87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64050" y="1422400"/>
            <a:ext cx="4368800" cy="34925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43" name="Textplatzhalter 3">
            <a:extLst>
              <a:ext uri="{FF2B5EF4-FFF2-40B4-BE49-F238E27FC236}">
                <a16:creationId xmlns:a16="http://schemas.microsoft.com/office/drawing/2014/main" id="{9D7F55B5-520F-1846-9A54-FEA146BB9F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64050" y="1089025"/>
            <a:ext cx="4159250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1077683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Inhalt + Bild rechts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D03C39F-F4DA-4E33-9C12-0C07D46B74D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625577" y="1422400"/>
            <a:ext cx="4518422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5337AD4-58C4-4CD3-B6EE-0320BEF61A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1550" y="1422399"/>
            <a:ext cx="3754437" cy="34925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66EF6949-DF2A-6945-ACA6-6155BA68DF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557660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59BE50D6-D2EF-43B9-8437-C5253F74EA60}"/>
              </a:ext>
            </a:extLst>
          </p:cNvPr>
          <p:cNvSpPr/>
          <p:nvPr userDrawn="1"/>
        </p:nvSpPr>
        <p:spPr>
          <a:xfrm>
            <a:off x="0" y="1423474"/>
            <a:ext cx="3167992" cy="3492500"/>
          </a:xfrm>
          <a:custGeom>
            <a:avLst/>
            <a:gdLst>
              <a:gd name="connsiteX0" fmla="*/ 3773588 w 4271120"/>
              <a:gd name="connsiteY0" fmla="*/ 3280579 h 4702819"/>
              <a:gd name="connsiteX1" fmla="*/ 3717970 w 4271120"/>
              <a:gd name="connsiteY1" fmla="*/ 3393838 h 4702819"/>
              <a:gd name="connsiteX2" fmla="*/ 3755385 w 4271120"/>
              <a:gd name="connsiteY2" fmla="*/ 3541480 h 4702819"/>
              <a:gd name="connsiteX3" fmla="*/ 3742240 w 4271120"/>
              <a:gd name="connsiteY3" fmla="*/ 3544514 h 4702819"/>
              <a:gd name="connsiteX4" fmla="*/ 3594598 w 4271120"/>
              <a:gd name="connsiteY4" fmla="*/ 3403951 h 4702819"/>
              <a:gd name="connsiteX5" fmla="*/ 3773588 w 4271120"/>
              <a:gd name="connsiteY5" fmla="*/ 3280579 h 4702819"/>
              <a:gd name="connsiteX6" fmla="*/ 3937409 w 4271120"/>
              <a:gd name="connsiteY6" fmla="*/ 2981250 h 4702819"/>
              <a:gd name="connsiteX7" fmla="*/ 3833252 w 4271120"/>
              <a:gd name="connsiteY7" fmla="*/ 3118780 h 4702819"/>
              <a:gd name="connsiteX8" fmla="*/ 3480327 w 4271120"/>
              <a:gd name="connsiteY8" fmla="*/ 3142039 h 4702819"/>
              <a:gd name="connsiteX9" fmla="*/ 3488417 w 4271120"/>
              <a:gd name="connsiteY9" fmla="*/ 3070240 h 4702819"/>
              <a:gd name="connsiteX10" fmla="*/ 3802914 w 4271120"/>
              <a:gd name="connsiteY10" fmla="*/ 3008554 h 4702819"/>
              <a:gd name="connsiteX11" fmla="*/ 3937409 w 4271120"/>
              <a:gd name="connsiteY11" fmla="*/ 2981250 h 4702819"/>
              <a:gd name="connsiteX12" fmla="*/ 1530647 w 4271120"/>
              <a:gd name="connsiteY12" fmla="*/ 2816671 h 4702819"/>
              <a:gd name="connsiteX13" fmla="*/ 1538737 w 4271120"/>
              <a:gd name="connsiteY13" fmla="*/ 2820463 h 4702819"/>
              <a:gd name="connsiteX14" fmla="*/ 1944246 w 4271120"/>
              <a:gd name="connsiteY14" fmla="*/ 3409008 h 4702819"/>
              <a:gd name="connsiteX15" fmla="*/ 3606733 w 4271120"/>
              <a:gd name="connsiteY15" fmla="*/ 3913618 h 4702819"/>
              <a:gd name="connsiteX16" fmla="*/ 3607744 w 4271120"/>
              <a:gd name="connsiteY16" fmla="*/ 3926765 h 4702819"/>
              <a:gd name="connsiteX17" fmla="*/ 2423576 w 4271120"/>
              <a:gd name="connsiteY17" fmla="*/ 3894405 h 4702819"/>
              <a:gd name="connsiteX18" fmla="*/ 2077731 w 4271120"/>
              <a:gd name="connsiteY18" fmla="*/ 3806426 h 4702819"/>
              <a:gd name="connsiteX19" fmla="*/ 1525591 w 4271120"/>
              <a:gd name="connsiteY19" fmla="*/ 2823496 h 4702819"/>
              <a:gd name="connsiteX20" fmla="*/ 1530647 w 4271120"/>
              <a:gd name="connsiteY20" fmla="*/ 2816671 h 4702819"/>
              <a:gd name="connsiteX21" fmla="*/ 3996062 w 4271120"/>
              <a:gd name="connsiteY21" fmla="*/ 2605067 h 4702819"/>
              <a:gd name="connsiteX22" fmla="*/ 4271120 w 4271120"/>
              <a:gd name="connsiteY22" fmla="*/ 2676866 h 4702819"/>
              <a:gd name="connsiteX23" fmla="*/ 4008197 w 4271120"/>
              <a:gd name="connsiteY23" fmla="*/ 2693046 h 4702819"/>
              <a:gd name="connsiteX24" fmla="*/ 3829207 w 4271120"/>
              <a:gd name="connsiteY24" fmla="*/ 2680911 h 4702819"/>
              <a:gd name="connsiteX25" fmla="*/ 3670441 w 4271120"/>
              <a:gd name="connsiteY25" fmla="*/ 2642484 h 4702819"/>
              <a:gd name="connsiteX26" fmla="*/ 3996062 w 4271120"/>
              <a:gd name="connsiteY26" fmla="*/ 2605067 h 4702819"/>
              <a:gd name="connsiteX27" fmla="*/ 3443991 w 4271120"/>
              <a:gd name="connsiteY27" fmla="*/ 1373753 h 4702819"/>
              <a:gd name="connsiteX28" fmla="*/ 3808982 w 4271120"/>
              <a:gd name="connsiteY28" fmla="*/ 1505845 h 4702819"/>
              <a:gd name="connsiteX29" fmla="*/ 3766510 w 4271120"/>
              <a:gd name="connsiteY29" fmla="*/ 1714160 h 4702819"/>
              <a:gd name="connsiteX30" fmla="*/ 3673475 w 4271120"/>
              <a:gd name="connsiteY30" fmla="*/ 1626182 h 4702819"/>
              <a:gd name="connsiteX31" fmla="*/ 3503586 w 4271120"/>
              <a:gd name="connsiteY31" fmla="*/ 1940680 h 4702819"/>
              <a:gd name="connsiteX32" fmla="*/ 3349877 w 4271120"/>
              <a:gd name="connsiteY32" fmla="*/ 1900230 h 4702819"/>
              <a:gd name="connsiteX33" fmla="*/ 3263920 w 4271120"/>
              <a:gd name="connsiteY33" fmla="*/ 1778881 h 4702819"/>
              <a:gd name="connsiteX34" fmla="*/ 2886727 w 4271120"/>
              <a:gd name="connsiteY34" fmla="*/ 1881016 h 4702819"/>
              <a:gd name="connsiteX35" fmla="*/ 3400439 w 4271120"/>
              <a:gd name="connsiteY35" fmla="*/ 1585733 h 4702819"/>
              <a:gd name="connsiteX36" fmla="*/ 2921109 w 4271120"/>
              <a:gd name="connsiteY36" fmla="*/ 1605957 h 4702819"/>
              <a:gd name="connsiteX37" fmla="*/ 2913019 w 4271120"/>
              <a:gd name="connsiteY37" fmla="*/ 1594835 h 4702819"/>
              <a:gd name="connsiteX38" fmla="*/ 3443991 w 4271120"/>
              <a:gd name="connsiteY38" fmla="*/ 1373753 h 4702819"/>
              <a:gd name="connsiteX39" fmla="*/ 0 w 4271120"/>
              <a:gd name="connsiteY39" fmla="*/ 0 h 4702819"/>
              <a:gd name="connsiteX40" fmla="*/ 115292 w 4271120"/>
              <a:gd name="connsiteY40" fmla="*/ 0 h 4702819"/>
              <a:gd name="connsiteX41" fmla="*/ 274676 w 4271120"/>
              <a:gd name="connsiteY41" fmla="*/ 0 h 4702819"/>
              <a:gd name="connsiteX42" fmla="*/ 3942724 w 4271120"/>
              <a:gd name="connsiteY42" fmla="*/ 0 h 4702819"/>
              <a:gd name="connsiteX43" fmla="*/ 3939432 w 4271120"/>
              <a:gd name="connsiteY43" fmla="*/ 53696 h 4702819"/>
              <a:gd name="connsiteX44" fmla="*/ 3684598 w 4271120"/>
              <a:gd name="connsiteY44" fmla="*/ 334822 h 4702819"/>
              <a:gd name="connsiteX45" fmla="*/ 3981904 w 4271120"/>
              <a:gd name="connsiteY45" fmla="*/ 155833 h 4702819"/>
              <a:gd name="connsiteX46" fmla="*/ 3993028 w 4271120"/>
              <a:gd name="connsiteY46" fmla="*/ 404599 h 4702819"/>
              <a:gd name="connsiteX47" fmla="*/ 3433810 w 4271120"/>
              <a:gd name="connsiteY47" fmla="*/ 635163 h 4702819"/>
              <a:gd name="connsiteX48" fmla="*/ 2283013 w 4271120"/>
              <a:gd name="connsiteY48" fmla="*/ 464262 h 4702819"/>
              <a:gd name="connsiteX49" fmla="*/ 2284025 w 4271120"/>
              <a:gd name="connsiteY49" fmla="*/ 455161 h 4702819"/>
              <a:gd name="connsiteX50" fmla="*/ 2959536 w 4271120"/>
              <a:gd name="connsiteY50" fmla="*/ 115383 h 4702819"/>
              <a:gd name="connsiteX51" fmla="*/ 2949424 w 4271120"/>
              <a:gd name="connsiteY51" fmla="*/ 107293 h 4702819"/>
              <a:gd name="connsiteX52" fmla="*/ 1789525 w 4271120"/>
              <a:gd name="connsiteY52" fmla="*/ 314598 h 4702819"/>
              <a:gd name="connsiteX53" fmla="*/ 1564018 w 4271120"/>
              <a:gd name="connsiteY53" fmla="*/ 251900 h 4702819"/>
              <a:gd name="connsiteX54" fmla="*/ 1554917 w 4271120"/>
              <a:gd name="connsiteY54" fmla="*/ 262013 h 4702819"/>
              <a:gd name="connsiteX55" fmla="*/ 2389194 w 4271120"/>
              <a:gd name="connsiteY55" fmla="*/ 907188 h 4702819"/>
              <a:gd name="connsiteX56" fmla="*/ 2159641 w 4271120"/>
              <a:gd name="connsiteY56" fmla="*/ 613927 h 4702819"/>
              <a:gd name="connsiteX57" fmla="*/ 2255710 w 4271120"/>
              <a:gd name="connsiteY57" fmla="*/ 818197 h 4702819"/>
              <a:gd name="connsiteX58" fmla="*/ 2248631 w 4271120"/>
              <a:gd name="connsiteY58" fmla="*/ 897075 h 4702819"/>
              <a:gd name="connsiteX59" fmla="*/ 2071663 w 4271120"/>
              <a:gd name="connsiteY59" fmla="*/ 706960 h 4702819"/>
              <a:gd name="connsiteX60" fmla="*/ 2063573 w 4271120"/>
              <a:gd name="connsiteY60" fmla="*/ 718085 h 4702819"/>
              <a:gd name="connsiteX61" fmla="*/ 1981662 w 4271120"/>
              <a:gd name="connsiteY61" fmla="*/ 1090223 h 4702819"/>
              <a:gd name="connsiteX62" fmla="*/ 2015034 w 4271120"/>
              <a:gd name="connsiteY62" fmla="*/ 1068987 h 4702819"/>
              <a:gd name="connsiteX63" fmla="*/ 2152563 w 4271120"/>
              <a:gd name="connsiteY63" fmla="*/ 876851 h 4702819"/>
              <a:gd name="connsiteX64" fmla="*/ 2193013 w 4271120"/>
              <a:gd name="connsiteY64" fmla="*/ 935503 h 4702819"/>
              <a:gd name="connsiteX65" fmla="*/ 2042337 w 4271120"/>
              <a:gd name="connsiteY65" fmla="*/ 1153931 h 4702819"/>
              <a:gd name="connsiteX66" fmla="*/ 1195925 w 4271120"/>
              <a:gd name="connsiteY66" fmla="*/ 1315731 h 4702819"/>
              <a:gd name="connsiteX67" fmla="*/ 1759188 w 4271120"/>
              <a:gd name="connsiteY67" fmla="*/ 1329888 h 4702819"/>
              <a:gd name="connsiteX68" fmla="*/ 1762222 w 4271120"/>
              <a:gd name="connsiteY68" fmla="*/ 1336967 h 4702819"/>
              <a:gd name="connsiteX69" fmla="*/ 1303117 w 4271120"/>
              <a:gd name="connsiteY69" fmla="*/ 1458316 h 4702819"/>
              <a:gd name="connsiteX70" fmla="*/ 1879527 w 4271120"/>
              <a:gd name="connsiteY70" fmla="*/ 1385506 h 4702819"/>
              <a:gd name="connsiteX71" fmla="*/ 1882560 w 4271120"/>
              <a:gd name="connsiteY71" fmla="*/ 1389551 h 4702819"/>
              <a:gd name="connsiteX72" fmla="*/ 1158509 w 4271120"/>
              <a:gd name="connsiteY72" fmla="*/ 1608992 h 4702819"/>
              <a:gd name="connsiteX73" fmla="*/ 1500309 w 4271120"/>
              <a:gd name="connsiteY73" fmla="*/ 1648430 h 4702819"/>
              <a:gd name="connsiteX74" fmla="*/ 1502332 w 4271120"/>
              <a:gd name="connsiteY74" fmla="*/ 1651464 h 4702819"/>
              <a:gd name="connsiteX75" fmla="*/ 1323342 w 4271120"/>
              <a:gd name="connsiteY75" fmla="*/ 1726296 h 4702819"/>
              <a:gd name="connsiteX76" fmla="*/ 1387050 w 4271120"/>
              <a:gd name="connsiteY76" fmla="*/ 1741465 h 4702819"/>
              <a:gd name="connsiteX77" fmla="*/ 1442669 w 4271120"/>
              <a:gd name="connsiteY77" fmla="*/ 1750566 h 4702819"/>
              <a:gd name="connsiteX78" fmla="*/ 1983684 w 4271120"/>
              <a:gd name="connsiteY78" fmla="*/ 1635284 h 4702819"/>
              <a:gd name="connsiteX79" fmla="*/ 2041326 w 4271120"/>
              <a:gd name="connsiteY79" fmla="*/ 1604947 h 4702819"/>
              <a:gd name="connsiteX80" fmla="*/ 1993797 w 4271120"/>
              <a:gd name="connsiteY80" fmla="*/ 1723262 h 4702819"/>
              <a:gd name="connsiteX81" fmla="*/ 1881549 w 4271120"/>
              <a:gd name="connsiteY81" fmla="*/ 1801128 h 4702819"/>
              <a:gd name="connsiteX82" fmla="*/ 1868403 w 4271120"/>
              <a:gd name="connsiteY82" fmla="*/ 1865847 h 4702819"/>
              <a:gd name="connsiteX83" fmla="*/ 1001766 w 4271120"/>
              <a:gd name="connsiteY83" fmla="*/ 1993265 h 4702819"/>
              <a:gd name="connsiteX84" fmla="*/ 999744 w 4271120"/>
              <a:gd name="connsiteY84" fmla="*/ 1993265 h 4702819"/>
              <a:gd name="connsiteX85" fmla="*/ 1477051 w 4271120"/>
              <a:gd name="connsiteY85" fmla="*/ 2115625 h 4702819"/>
              <a:gd name="connsiteX86" fmla="*/ 1478062 w 4271120"/>
              <a:gd name="connsiteY86" fmla="*/ 2118658 h 4702819"/>
              <a:gd name="connsiteX87" fmla="*/ 1337500 w 4271120"/>
              <a:gd name="connsiteY87" fmla="*/ 2160120 h 4702819"/>
              <a:gd name="connsiteX88" fmla="*/ 1830987 w 4271120"/>
              <a:gd name="connsiteY88" fmla="*/ 2044838 h 4702819"/>
              <a:gd name="connsiteX89" fmla="*/ 1840088 w 4271120"/>
              <a:gd name="connsiteY89" fmla="*/ 2054950 h 4702819"/>
              <a:gd name="connsiteX90" fmla="*/ 1610536 w 4271120"/>
              <a:gd name="connsiteY90" fmla="*/ 2209670 h 4702819"/>
              <a:gd name="connsiteX91" fmla="*/ 970417 w 4271120"/>
              <a:gd name="connsiteY91" fmla="*/ 2143940 h 4702819"/>
              <a:gd name="connsiteX92" fmla="*/ 1531659 w 4271120"/>
              <a:gd name="connsiteY92" fmla="*/ 2446302 h 4702819"/>
              <a:gd name="connsiteX93" fmla="*/ 1040194 w 4271120"/>
              <a:gd name="connsiteY93" fmla="*/ 2520123 h 4702819"/>
              <a:gd name="connsiteX94" fmla="*/ 1012890 w 4271120"/>
              <a:gd name="connsiteY94" fmla="*/ 2497875 h 4702819"/>
              <a:gd name="connsiteX95" fmla="*/ 585134 w 4271120"/>
              <a:gd name="connsiteY95" fmla="*/ 2905408 h 4702819"/>
              <a:gd name="connsiteX96" fmla="*/ 2443801 w 4271120"/>
              <a:gd name="connsiteY96" fmla="*/ 4164407 h 4702819"/>
              <a:gd name="connsiteX97" fmla="*/ 2680749 w 4271120"/>
              <a:gd name="connsiteY97" fmla="*/ 4641304 h 4702819"/>
              <a:gd name="connsiteX98" fmla="*/ 2704586 w 4271120"/>
              <a:gd name="connsiteY98" fmla="*/ 4702819 h 4702819"/>
              <a:gd name="connsiteX99" fmla="*/ 274676 w 4271120"/>
              <a:gd name="connsiteY99" fmla="*/ 4702819 h 4702819"/>
              <a:gd name="connsiteX100" fmla="*/ 115292 w 4271120"/>
              <a:gd name="connsiteY100" fmla="*/ 4702819 h 4702819"/>
              <a:gd name="connsiteX101" fmla="*/ 0 w 4271120"/>
              <a:gd name="connsiteY101" fmla="*/ 4702819 h 4702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4271120" h="4702819">
                <a:moveTo>
                  <a:pt x="3773588" y="3280579"/>
                </a:moveTo>
                <a:cubicBezTo>
                  <a:pt x="3773588" y="3280579"/>
                  <a:pt x="3730105" y="3343276"/>
                  <a:pt x="3717970" y="3393838"/>
                </a:cubicBezTo>
                <a:cubicBezTo>
                  <a:pt x="3745273" y="3430243"/>
                  <a:pt x="3753363" y="3442378"/>
                  <a:pt x="3755385" y="3541480"/>
                </a:cubicBezTo>
                <a:cubicBezTo>
                  <a:pt x="3755385" y="3549570"/>
                  <a:pt x="3745273" y="3551593"/>
                  <a:pt x="3742240" y="3544514"/>
                </a:cubicBezTo>
                <a:cubicBezTo>
                  <a:pt x="3714936" y="3479795"/>
                  <a:pt x="3663363" y="3420131"/>
                  <a:pt x="3594598" y="3403951"/>
                </a:cubicBezTo>
                <a:cubicBezTo>
                  <a:pt x="3610778" y="3321029"/>
                  <a:pt x="3667408" y="3281590"/>
                  <a:pt x="3773588" y="3280579"/>
                </a:cubicBezTo>
                <a:close/>
                <a:moveTo>
                  <a:pt x="3937409" y="2981250"/>
                </a:moveTo>
                <a:cubicBezTo>
                  <a:pt x="3924264" y="3035858"/>
                  <a:pt x="3891904" y="3080352"/>
                  <a:pt x="3833252" y="3118780"/>
                </a:cubicBezTo>
                <a:cubicBezTo>
                  <a:pt x="3598643" y="3075297"/>
                  <a:pt x="3669430" y="3152151"/>
                  <a:pt x="3480327" y="3142039"/>
                </a:cubicBezTo>
                <a:cubicBezTo>
                  <a:pt x="3479316" y="3127881"/>
                  <a:pt x="3479316" y="3081364"/>
                  <a:pt x="3488417" y="3070240"/>
                </a:cubicBezTo>
                <a:cubicBezTo>
                  <a:pt x="3640104" y="3123836"/>
                  <a:pt x="3659318" y="3035858"/>
                  <a:pt x="3802914" y="3008554"/>
                </a:cubicBezTo>
                <a:cubicBezTo>
                  <a:pt x="3851454" y="2999453"/>
                  <a:pt x="3909095" y="2995408"/>
                  <a:pt x="3937409" y="2981250"/>
                </a:cubicBezTo>
                <a:close/>
                <a:moveTo>
                  <a:pt x="1530647" y="2816671"/>
                </a:moveTo>
                <a:cubicBezTo>
                  <a:pt x="1533681" y="2815912"/>
                  <a:pt x="1537220" y="2816924"/>
                  <a:pt x="1538737" y="2820463"/>
                </a:cubicBezTo>
                <a:cubicBezTo>
                  <a:pt x="1704581" y="3184511"/>
                  <a:pt x="1838065" y="3351366"/>
                  <a:pt x="1944246" y="3409008"/>
                </a:cubicBezTo>
                <a:cubicBezTo>
                  <a:pt x="2164698" y="3528335"/>
                  <a:pt x="3031334" y="3856989"/>
                  <a:pt x="3606733" y="3913618"/>
                </a:cubicBezTo>
                <a:cubicBezTo>
                  <a:pt x="3614823" y="3913618"/>
                  <a:pt x="3615834" y="3924742"/>
                  <a:pt x="3607744" y="3926765"/>
                </a:cubicBezTo>
                <a:cubicBezTo>
                  <a:pt x="3352910" y="3984405"/>
                  <a:pt x="2663241" y="3916653"/>
                  <a:pt x="2423576" y="3894405"/>
                </a:cubicBezTo>
                <a:cubicBezTo>
                  <a:pt x="2159641" y="3869123"/>
                  <a:pt x="2078741" y="3805416"/>
                  <a:pt x="2077731" y="3806426"/>
                </a:cubicBezTo>
                <a:cubicBezTo>
                  <a:pt x="1903797" y="3672942"/>
                  <a:pt x="1564018" y="3144061"/>
                  <a:pt x="1525591" y="2823496"/>
                </a:cubicBezTo>
                <a:cubicBezTo>
                  <a:pt x="1525085" y="2819957"/>
                  <a:pt x="1527613" y="2817429"/>
                  <a:pt x="1530647" y="2816671"/>
                </a:cubicBezTo>
                <a:close/>
                <a:moveTo>
                  <a:pt x="3996062" y="2605067"/>
                </a:moveTo>
                <a:cubicBezTo>
                  <a:pt x="4069883" y="2597989"/>
                  <a:pt x="4190221" y="2621247"/>
                  <a:pt x="4271120" y="2676866"/>
                </a:cubicBezTo>
                <a:cubicBezTo>
                  <a:pt x="4252918" y="2737541"/>
                  <a:pt x="4086063" y="2706192"/>
                  <a:pt x="4008197" y="2693046"/>
                </a:cubicBezTo>
                <a:cubicBezTo>
                  <a:pt x="3953589" y="2684955"/>
                  <a:pt x="3889881" y="2681922"/>
                  <a:pt x="3829207" y="2680911"/>
                </a:cubicBezTo>
                <a:cubicBezTo>
                  <a:pt x="3777633" y="2679899"/>
                  <a:pt x="3693700" y="2671810"/>
                  <a:pt x="3670441" y="2642484"/>
                </a:cubicBezTo>
                <a:cubicBezTo>
                  <a:pt x="3719992" y="2647540"/>
                  <a:pt x="3843364" y="2620237"/>
                  <a:pt x="3996062" y="2605067"/>
                </a:cubicBezTo>
                <a:close/>
                <a:moveTo>
                  <a:pt x="3443991" y="1373753"/>
                </a:moveTo>
                <a:cubicBezTo>
                  <a:pt x="3569601" y="1369611"/>
                  <a:pt x="3697113" y="1404594"/>
                  <a:pt x="3808982" y="1505845"/>
                </a:cubicBezTo>
                <a:cubicBezTo>
                  <a:pt x="3760442" y="1576632"/>
                  <a:pt x="3761453" y="1685847"/>
                  <a:pt x="3766510" y="1714160"/>
                </a:cubicBezTo>
                <a:cubicBezTo>
                  <a:pt x="3739205" y="1705060"/>
                  <a:pt x="3695722" y="1653485"/>
                  <a:pt x="3673475" y="1626182"/>
                </a:cubicBezTo>
                <a:cubicBezTo>
                  <a:pt x="3582463" y="1677757"/>
                  <a:pt x="3486394" y="1844611"/>
                  <a:pt x="3503586" y="1940680"/>
                </a:cubicBezTo>
                <a:cubicBezTo>
                  <a:pt x="3512687" y="2019557"/>
                  <a:pt x="3455046" y="2031692"/>
                  <a:pt x="3349877" y="1900230"/>
                </a:cubicBezTo>
                <a:cubicBezTo>
                  <a:pt x="3299315" y="1936634"/>
                  <a:pt x="3250775" y="1870904"/>
                  <a:pt x="3263920" y="1778881"/>
                </a:cubicBezTo>
                <a:cubicBezTo>
                  <a:pt x="3182010" y="1864836"/>
                  <a:pt x="2961559" y="1908320"/>
                  <a:pt x="2886727" y="1881016"/>
                </a:cubicBezTo>
                <a:cubicBezTo>
                  <a:pt x="3034368" y="1838544"/>
                  <a:pt x="3254820" y="1604947"/>
                  <a:pt x="3400439" y="1585733"/>
                </a:cubicBezTo>
                <a:cubicBezTo>
                  <a:pt x="3282123" y="1528092"/>
                  <a:pt x="3076841" y="1513935"/>
                  <a:pt x="2921109" y="1605957"/>
                </a:cubicBezTo>
                <a:cubicBezTo>
                  <a:pt x="2914030" y="1610002"/>
                  <a:pt x="2906951" y="1599890"/>
                  <a:pt x="2913019" y="1594835"/>
                </a:cubicBezTo>
                <a:cubicBezTo>
                  <a:pt x="3030576" y="1496238"/>
                  <a:pt x="3234642" y="1380656"/>
                  <a:pt x="3443991" y="1373753"/>
                </a:cubicBezTo>
                <a:close/>
                <a:moveTo>
                  <a:pt x="0" y="0"/>
                </a:moveTo>
                <a:lnTo>
                  <a:pt x="115292" y="0"/>
                </a:lnTo>
                <a:lnTo>
                  <a:pt x="274676" y="0"/>
                </a:lnTo>
                <a:lnTo>
                  <a:pt x="3942724" y="0"/>
                </a:lnTo>
                <a:lnTo>
                  <a:pt x="3939432" y="53696"/>
                </a:lnTo>
                <a:cubicBezTo>
                  <a:pt x="3926286" y="139653"/>
                  <a:pt x="3890892" y="219541"/>
                  <a:pt x="3684598" y="334822"/>
                </a:cubicBezTo>
                <a:cubicBezTo>
                  <a:pt x="3918196" y="331789"/>
                  <a:pt x="3971792" y="185158"/>
                  <a:pt x="3981904" y="155833"/>
                </a:cubicBezTo>
                <a:cubicBezTo>
                  <a:pt x="4027411" y="317632"/>
                  <a:pt x="3993028" y="404599"/>
                  <a:pt x="3993028" y="404599"/>
                </a:cubicBezTo>
                <a:cubicBezTo>
                  <a:pt x="3940444" y="578533"/>
                  <a:pt x="3623924" y="771681"/>
                  <a:pt x="3433810" y="635163"/>
                </a:cubicBezTo>
                <a:cubicBezTo>
                  <a:pt x="2893805" y="156844"/>
                  <a:pt x="3099088" y="642242"/>
                  <a:pt x="2283013" y="464262"/>
                </a:cubicBezTo>
                <a:cubicBezTo>
                  <a:pt x="2277957" y="463251"/>
                  <a:pt x="2278968" y="455161"/>
                  <a:pt x="2284025" y="455161"/>
                </a:cubicBezTo>
                <a:cubicBezTo>
                  <a:pt x="2601556" y="444037"/>
                  <a:pt x="2854367" y="256957"/>
                  <a:pt x="2959536" y="115383"/>
                </a:cubicBezTo>
                <a:cubicBezTo>
                  <a:pt x="2963581" y="109315"/>
                  <a:pt x="2955491" y="101225"/>
                  <a:pt x="2949424" y="107293"/>
                </a:cubicBezTo>
                <a:cubicBezTo>
                  <a:pt x="2789647" y="273137"/>
                  <a:pt x="2362902" y="477408"/>
                  <a:pt x="1789525" y="314598"/>
                </a:cubicBezTo>
                <a:cubicBezTo>
                  <a:pt x="1719750" y="288306"/>
                  <a:pt x="1577164" y="254935"/>
                  <a:pt x="1564018" y="251900"/>
                </a:cubicBezTo>
                <a:cubicBezTo>
                  <a:pt x="1542782" y="245833"/>
                  <a:pt x="1554917" y="262013"/>
                  <a:pt x="1554917" y="262013"/>
                </a:cubicBezTo>
                <a:cubicBezTo>
                  <a:pt x="2567173" y="576510"/>
                  <a:pt x="2389194" y="907188"/>
                  <a:pt x="2389194" y="907188"/>
                </a:cubicBezTo>
                <a:cubicBezTo>
                  <a:pt x="2370992" y="796962"/>
                  <a:pt x="2292115" y="689770"/>
                  <a:pt x="2159641" y="613927"/>
                </a:cubicBezTo>
                <a:cubicBezTo>
                  <a:pt x="2258743" y="732242"/>
                  <a:pt x="2255710" y="818197"/>
                  <a:pt x="2255710" y="818197"/>
                </a:cubicBezTo>
                <a:cubicBezTo>
                  <a:pt x="2256721" y="837412"/>
                  <a:pt x="2256721" y="904154"/>
                  <a:pt x="2248631" y="897075"/>
                </a:cubicBezTo>
                <a:cubicBezTo>
                  <a:pt x="2238518" y="886963"/>
                  <a:pt x="2210203" y="755501"/>
                  <a:pt x="2071663" y="706960"/>
                </a:cubicBezTo>
                <a:cubicBezTo>
                  <a:pt x="2049416" y="701905"/>
                  <a:pt x="2063573" y="718085"/>
                  <a:pt x="2063573" y="718085"/>
                </a:cubicBezTo>
                <a:cubicBezTo>
                  <a:pt x="2150540" y="841456"/>
                  <a:pt x="2086831" y="984043"/>
                  <a:pt x="1981662" y="1090223"/>
                </a:cubicBezTo>
                <a:cubicBezTo>
                  <a:pt x="1992786" y="1084155"/>
                  <a:pt x="2003909" y="1077077"/>
                  <a:pt x="2015034" y="1068987"/>
                </a:cubicBezTo>
                <a:cubicBezTo>
                  <a:pt x="2088854" y="1009323"/>
                  <a:pt x="2150540" y="961794"/>
                  <a:pt x="2152563" y="876851"/>
                </a:cubicBezTo>
                <a:cubicBezTo>
                  <a:pt x="2152563" y="848535"/>
                  <a:pt x="2189978" y="899097"/>
                  <a:pt x="2193013" y="935503"/>
                </a:cubicBezTo>
                <a:cubicBezTo>
                  <a:pt x="2190990" y="1046740"/>
                  <a:pt x="2126271" y="1094268"/>
                  <a:pt x="2042337" y="1153931"/>
                </a:cubicBezTo>
                <a:cubicBezTo>
                  <a:pt x="1941212" y="1225730"/>
                  <a:pt x="1609524" y="1394608"/>
                  <a:pt x="1195925" y="1315731"/>
                </a:cubicBezTo>
                <a:cubicBezTo>
                  <a:pt x="1484130" y="1399664"/>
                  <a:pt x="1645929" y="1362248"/>
                  <a:pt x="1759188" y="1329888"/>
                </a:cubicBezTo>
                <a:cubicBezTo>
                  <a:pt x="1763233" y="1328876"/>
                  <a:pt x="1766267" y="1334944"/>
                  <a:pt x="1762222" y="1336967"/>
                </a:cubicBezTo>
                <a:cubicBezTo>
                  <a:pt x="1691435" y="1385506"/>
                  <a:pt x="1611546" y="1409776"/>
                  <a:pt x="1303117" y="1458316"/>
                </a:cubicBezTo>
                <a:cubicBezTo>
                  <a:pt x="1585254" y="1480563"/>
                  <a:pt x="1740986" y="1459328"/>
                  <a:pt x="1879527" y="1385506"/>
                </a:cubicBezTo>
                <a:cubicBezTo>
                  <a:pt x="1882560" y="1383484"/>
                  <a:pt x="1885594" y="1387529"/>
                  <a:pt x="1882560" y="1389551"/>
                </a:cubicBezTo>
                <a:cubicBezTo>
                  <a:pt x="1799638" y="1452248"/>
                  <a:pt x="1517501" y="1619104"/>
                  <a:pt x="1158509" y="1608992"/>
                </a:cubicBezTo>
                <a:cubicBezTo>
                  <a:pt x="1213116" y="1658542"/>
                  <a:pt x="1464916" y="1649442"/>
                  <a:pt x="1500309" y="1648430"/>
                </a:cubicBezTo>
                <a:cubicBezTo>
                  <a:pt x="1502332" y="1648430"/>
                  <a:pt x="1503344" y="1650453"/>
                  <a:pt x="1502332" y="1651464"/>
                </a:cubicBezTo>
                <a:cubicBezTo>
                  <a:pt x="1450759" y="1717194"/>
                  <a:pt x="1323342" y="1726296"/>
                  <a:pt x="1323342" y="1726296"/>
                </a:cubicBezTo>
                <a:cubicBezTo>
                  <a:pt x="1347612" y="1731352"/>
                  <a:pt x="1368848" y="1736409"/>
                  <a:pt x="1387050" y="1741465"/>
                </a:cubicBezTo>
                <a:cubicBezTo>
                  <a:pt x="1405252" y="1745509"/>
                  <a:pt x="1424467" y="1748544"/>
                  <a:pt x="1442669" y="1750566"/>
                </a:cubicBezTo>
                <a:cubicBezTo>
                  <a:pt x="1624693" y="1761689"/>
                  <a:pt x="1816830" y="1717194"/>
                  <a:pt x="1983684" y="1635284"/>
                </a:cubicBezTo>
                <a:cubicBezTo>
                  <a:pt x="1989752" y="1632250"/>
                  <a:pt x="2041326" y="1604947"/>
                  <a:pt x="2041326" y="1604947"/>
                </a:cubicBezTo>
                <a:cubicBezTo>
                  <a:pt x="2046382" y="1641352"/>
                  <a:pt x="2021101" y="1692925"/>
                  <a:pt x="1993797" y="1723262"/>
                </a:cubicBezTo>
                <a:cubicBezTo>
                  <a:pt x="1962449" y="1757644"/>
                  <a:pt x="1921999" y="1780903"/>
                  <a:pt x="1881549" y="1801128"/>
                </a:cubicBezTo>
                <a:cubicBezTo>
                  <a:pt x="1892672" y="1818319"/>
                  <a:pt x="1875482" y="1856746"/>
                  <a:pt x="1868403" y="1865847"/>
                </a:cubicBezTo>
                <a:cubicBezTo>
                  <a:pt x="1612558" y="2185401"/>
                  <a:pt x="1001766" y="1993265"/>
                  <a:pt x="1001766" y="1993265"/>
                </a:cubicBezTo>
                <a:cubicBezTo>
                  <a:pt x="1001766" y="1993265"/>
                  <a:pt x="1000754" y="1993265"/>
                  <a:pt x="999744" y="1993265"/>
                </a:cubicBezTo>
                <a:cubicBezTo>
                  <a:pt x="1145363" y="2093377"/>
                  <a:pt x="1362780" y="2123715"/>
                  <a:pt x="1477051" y="2115625"/>
                </a:cubicBezTo>
                <a:cubicBezTo>
                  <a:pt x="1479074" y="2115625"/>
                  <a:pt x="1480085" y="2117648"/>
                  <a:pt x="1478062" y="2118658"/>
                </a:cubicBezTo>
                <a:cubicBezTo>
                  <a:pt x="1447725" y="2137873"/>
                  <a:pt x="1347612" y="2158097"/>
                  <a:pt x="1337500" y="2160120"/>
                </a:cubicBezTo>
                <a:cubicBezTo>
                  <a:pt x="1571097" y="2180345"/>
                  <a:pt x="1753121" y="2096412"/>
                  <a:pt x="1830987" y="2044838"/>
                </a:cubicBezTo>
                <a:cubicBezTo>
                  <a:pt x="1837055" y="2040793"/>
                  <a:pt x="1845144" y="2048883"/>
                  <a:pt x="1840088" y="2054950"/>
                </a:cubicBezTo>
                <a:cubicBezTo>
                  <a:pt x="1765256" y="2154052"/>
                  <a:pt x="1717728" y="2182367"/>
                  <a:pt x="1610536" y="2209670"/>
                </a:cubicBezTo>
                <a:cubicBezTo>
                  <a:pt x="1399185" y="2261244"/>
                  <a:pt x="1159521" y="2246076"/>
                  <a:pt x="970417" y="2143940"/>
                </a:cubicBezTo>
                <a:cubicBezTo>
                  <a:pt x="1170644" y="2526190"/>
                  <a:pt x="1447725" y="2465516"/>
                  <a:pt x="1531659" y="2446302"/>
                </a:cubicBezTo>
                <a:cubicBezTo>
                  <a:pt x="1427500" y="2605067"/>
                  <a:pt x="1220195" y="2650574"/>
                  <a:pt x="1040194" y="2520123"/>
                </a:cubicBezTo>
                <a:cubicBezTo>
                  <a:pt x="1030081" y="2513044"/>
                  <a:pt x="1021991" y="2504955"/>
                  <a:pt x="1012890" y="2497875"/>
                </a:cubicBezTo>
                <a:cubicBezTo>
                  <a:pt x="890529" y="2709226"/>
                  <a:pt x="464795" y="2786080"/>
                  <a:pt x="585134" y="2905408"/>
                </a:cubicBezTo>
                <a:cubicBezTo>
                  <a:pt x="1526602" y="3840809"/>
                  <a:pt x="2443801" y="4164407"/>
                  <a:pt x="2443801" y="4164407"/>
                </a:cubicBezTo>
                <a:cubicBezTo>
                  <a:pt x="2521667" y="4282217"/>
                  <a:pt x="2602820" y="4452359"/>
                  <a:pt x="2680749" y="4641304"/>
                </a:cubicBezTo>
                <a:lnTo>
                  <a:pt x="2704586" y="4702819"/>
                </a:lnTo>
                <a:lnTo>
                  <a:pt x="274676" y="4702819"/>
                </a:lnTo>
                <a:lnTo>
                  <a:pt x="115292" y="4702819"/>
                </a:lnTo>
                <a:lnTo>
                  <a:pt x="0" y="4702819"/>
                </a:lnTo>
                <a:close/>
              </a:path>
            </a:pathLst>
          </a:custGeom>
          <a:solidFill>
            <a:srgbClr val="DAE5EA"/>
          </a:solidFill>
          <a:ln w="9176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de-DE" sz="1351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A72F4E-48F4-48C4-AAF5-77358A958D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2899361"/>
            <a:ext cx="6399768" cy="540727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Titelfolie (bearbeiten)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D0E50F-2245-4DD1-8901-55D904703F4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6536" y="3512495"/>
            <a:ext cx="6399768" cy="60464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(bearbeiten)</a:t>
            </a:r>
          </a:p>
        </p:txBody>
      </p:sp>
      <p:sp>
        <p:nvSpPr>
          <p:cNvPr id="31" name="Bildplatzhalter 4">
            <a:extLst>
              <a:ext uri="{FF2B5EF4-FFF2-40B4-BE49-F238E27FC236}">
                <a16:creationId xmlns:a16="http://schemas.microsoft.com/office/drawing/2014/main" id="{2EF12A4D-9E8B-6D48-B319-03F9AB23CB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708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2" name="Bildplatzhalter 4">
            <a:extLst>
              <a:ext uri="{FF2B5EF4-FFF2-40B4-BE49-F238E27FC236}">
                <a16:creationId xmlns:a16="http://schemas.microsoft.com/office/drawing/2014/main" id="{C9076294-3FF7-9C4E-9E9C-734FEDF8CD7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54279" y="4151976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3" name="Bildplatzhalter 4">
            <a:extLst>
              <a:ext uri="{FF2B5EF4-FFF2-40B4-BE49-F238E27FC236}">
                <a16:creationId xmlns:a16="http://schemas.microsoft.com/office/drawing/2014/main" id="{402837B2-EE3A-BB49-8729-EE20976AD00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74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4" name="Textplatzhalter 22">
            <a:extLst>
              <a:ext uri="{FF2B5EF4-FFF2-40B4-BE49-F238E27FC236}">
                <a16:creationId xmlns:a16="http://schemas.microsoft.com/office/drawing/2014/main" id="{3F468D62-B29F-1948-8A54-6EE8881E37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4459481"/>
            <a:ext cx="2057400" cy="274183"/>
          </a:xfrm>
        </p:spPr>
        <p:txBody>
          <a:bodyPr/>
          <a:lstStyle>
            <a:lvl1pPr marL="0" indent="0">
              <a:buNone/>
              <a:defRPr sz="135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Datum (bearbeiten)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E0482004-0385-4FB9-88B9-8A9DF20ADF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024A870-5F6A-4E64-A6A3-78E171CA83A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1" y="440816"/>
            <a:ext cx="8534387" cy="87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0767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zwei Bilder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Inhalt + 2 Bilder rechts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1ADE6869-998B-4809-AE43-C38E35BE8AA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25578" y="1422400"/>
            <a:ext cx="2241947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B574367-BB34-447D-A233-6E083CBE551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921103" y="1422399"/>
            <a:ext cx="2222897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7DFAE767-5641-4D3F-9095-84DF2765072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2288" y="1422400"/>
            <a:ext cx="3754437" cy="3492500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1169AC40-4AD9-954E-A54F-29F517D6CC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960897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60" userDrawn="1">
          <p15:clr>
            <a:srgbClr val="FBAE40"/>
          </p15:clr>
        </p15:guide>
        <p15:guide id="2" pos="4326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+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7376B4C5-BE86-46E2-BB73-C84DD0D0A2B1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  <a:solidFill>
            <a:schemeClr val="tx2"/>
          </a:solidFill>
        </p:grpSpPr>
        <p:sp>
          <p:nvSpPr>
            <p:cNvPr id="55" name="bk object 18">
              <a:extLst>
                <a:ext uri="{FF2B5EF4-FFF2-40B4-BE49-F238E27FC236}">
                  <a16:creationId xmlns:a16="http://schemas.microsoft.com/office/drawing/2014/main" id="{554B3AC1-FDFF-4DC3-9DC6-81F70D7AA0BB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bk object 18">
              <a:extLst>
                <a:ext uri="{FF2B5EF4-FFF2-40B4-BE49-F238E27FC236}">
                  <a16:creationId xmlns:a16="http://schemas.microsoft.com/office/drawing/2014/main" id="{77DD96AE-1808-4743-8DCB-608D8DC68352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Holder 3">
              <a:extLst>
                <a:ext uri="{FF2B5EF4-FFF2-40B4-BE49-F238E27FC236}">
                  <a16:creationId xmlns:a16="http://schemas.microsoft.com/office/drawing/2014/main" id="{DA1288D7-3EDD-4960-BA1A-AED8C420D13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  <a:grpFill/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44" name="Titel 1">
            <a:extLst>
              <a:ext uri="{FF2B5EF4-FFF2-40B4-BE49-F238E27FC236}">
                <a16:creationId xmlns:a16="http://schemas.microsoft.com/office/drawing/2014/main" id="{A4C0BC30-E626-4EC3-B52E-EC6CECC18B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5579" y="330910"/>
            <a:ext cx="2727787" cy="452322"/>
          </a:xfrm>
        </p:spPr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Inhalt + Bild links</a:t>
            </a:r>
          </a:p>
        </p:txBody>
      </p: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2A6B4FCA-16D8-4C61-9911-C6EBBA2E9614}"/>
              </a:ext>
            </a:extLst>
          </p:cNvPr>
          <p:cNvCxnSpPr>
            <a:cxnSpLocks/>
          </p:cNvCxnSpPr>
          <p:nvPr userDrawn="1"/>
        </p:nvCxnSpPr>
        <p:spPr>
          <a:xfrm>
            <a:off x="4625975" y="974732"/>
            <a:ext cx="2727391" cy="0"/>
          </a:xfrm>
          <a:prstGeom prst="line">
            <a:avLst/>
          </a:prstGeom>
          <a:ln w="19050">
            <a:solidFill>
              <a:srgbClr val="CCD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973DDC7-C42E-4F39-AF1D-5C1BA1202CB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-6031" y="-1"/>
            <a:ext cx="4277280" cy="49149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8E86CCD-5F3A-4D32-9430-6A5FA2D999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25578" y="1422400"/>
            <a:ext cx="3997722" cy="3487738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grpSp>
        <p:nvGrpSpPr>
          <p:cNvPr id="43" name="Grafik 9">
            <a:extLst>
              <a:ext uri="{FF2B5EF4-FFF2-40B4-BE49-F238E27FC236}">
                <a16:creationId xmlns:a16="http://schemas.microsoft.com/office/drawing/2014/main" id="{C91C6619-4CF7-49A7-802B-6AF7FF4914DA}"/>
              </a:ext>
            </a:extLst>
          </p:cNvPr>
          <p:cNvGrpSpPr/>
          <p:nvPr userDrawn="1"/>
        </p:nvGrpSpPr>
        <p:grpSpPr>
          <a:xfrm>
            <a:off x="7741437" y="39429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45" name="Grafik 9">
              <a:extLst>
                <a:ext uri="{FF2B5EF4-FFF2-40B4-BE49-F238E27FC236}">
                  <a16:creationId xmlns:a16="http://schemas.microsoft.com/office/drawing/2014/main" id="{455B36EC-528F-4E97-93BF-21959E6FD9B9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69" name="Freihandform: Form 68">
                <a:extLst>
                  <a:ext uri="{FF2B5EF4-FFF2-40B4-BE49-F238E27FC236}">
                    <a16:creationId xmlns:a16="http://schemas.microsoft.com/office/drawing/2014/main" id="{91D309B1-63F8-4AB2-8EB2-1CAEF4C839A6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0" name="Freihandform: Form 69">
                <a:extLst>
                  <a:ext uri="{FF2B5EF4-FFF2-40B4-BE49-F238E27FC236}">
                    <a16:creationId xmlns:a16="http://schemas.microsoft.com/office/drawing/2014/main" id="{A36242A3-7F74-4857-8FF1-ADD22CCD327C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1" name="Freihandform: Form 70">
                <a:extLst>
                  <a:ext uri="{FF2B5EF4-FFF2-40B4-BE49-F238E27FC236}">
                    <a16:creationId xmlns:a16="http://schemas.microsoft.com/office/drawing/2014/main" id="{373027A2-4C51-4E71-A123-42FB987BF2B4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2" name="Freihandform: Form 71">
                <a:extLst>
                  <a:ext uri="{FF2B5EF4-FFF2-40B4-BE49-F238E27FC236}">
                    <a16:creationId xmlns:a16="http://schemas.microsoft.com/office/drawing/2014/main" id="{A909C168-98E6-4FA2-8D75-923A389A4E9A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3" name="Freihandform: Form 72">
                <a:extLst>
                  <a:ext uri="{FF2B5EF4-FFF2-40B4-BE49-F238E27FC236}">
                    <a16:creationId xmlns:a16="http://schemas.microsoft.com/office/drawing/2014/main" id="{9A3716B3-558A-427F-BA0B-829497FC8881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4" name="Freihandform: Form 73">
                <a:extLst>
                  <a:ext uri="{FF2B5EF4-FFF2-40B4-BE49-F238E27FC236}">
                    <a16:creationId xmlns:a16="http://schemas.microsoft.com/office/drawing/2014/main" id="{F8470D77-D85D-4975-9A60-9CE2E8808B2C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BCF37C2F-5134-4162-BE90-58DA31D2F78C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80B310A5-C7B4-461B-A746-BE06FBD16D53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41295C12-5E33-43EE-8872-7957A8D8536C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50" name="Grafik 9">
              <a:extLst>
                <a:ext uri="{FF2B5EF4-FFF2-40B4-BE49-F238E27FC236}">
                  <a16:creationId xmlns:a16="http://schemas.microsoft.com/office/drawing/2014/main" id="{3A5FF387-F0B6-477E-998D-234DECE1DB1B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FE518397-1522-4A04-B6ED-00F9007F357A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8" name="Freihandform: Form 67">
                <a:extLst>
                  <a:ext uri="{FF2B5EF4-FFF2-40B4-BE49-F238E27FC236}">
                    <a16:creationId xmlns:a16="http://schemas.microsoft.com/office/drawing/2014/main" id="{10063F5E-0004-4BCF-97BF-1F768B2194CF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1A6F300E-3CC4-4B75-80D8-A919F613F4A3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52" name="Grafik 9">
              <a:extLst>
                <a:ext uri="{FF2B5EF4-FFF2-40B4-BE49-F238E27FC236}">
                  <a16:creationId xmlns:a16="http://schemas.microsoft.com/office/drawing/2014/main" id="{04AC514E-52CF-4856-ADD0-332C339C4D48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546461AE-92FF-428D-A949-FB0BA0C40486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6" name="Freihandform: Form 65">
                <a:extLst>
                  <a:ext uri="{FF2B5EF4-FFF2-40B4-BE49-F238E27FC236}">
                    <a16:creationId xmlns:a16="http://schemas.microsoft.com/office/drawing/2014/main" id="{E965C189-A801-452A-859F-28368D6503EA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6B42D9CC-533D-471D-AE03-C7814754949F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1CA820B0-ACB2-443B-BBD2-E5DA3D05A486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958C57C2-4634-4F2D-AAFF-837FFB064E0F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60" name="Grafik 9">
              <a:extLst>
                <a:ext uri="{FF2B5EF4-FFF2-40B4-BE49-F238E27FC236}">
                  <a16:creationId xmlns:a16="http://schemas.microsoft.com/office/drawing/2014/main" id="{FD7A4790-53F8-44AD-B4D7-867D12B3CFB1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61" name="Freihandform: Form 60">
                <a:extLst>
                  <a:ext uri="{FF2B5EF4-FFF2-40B4-BE49-F238E27FC236}">
                    <a16:creationId xmlns:a16="http://schemas.microsoft.com/office/drawing/2014/main" id="{360B4408-9AA2-45E3-BA56-27796B0DA924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A4F7D52C-F51B-4EFD-812F-B2EE83A760E2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3" name="Freihandform: Form 62">
                <a:extLst>
                  <a:ext uri="{FF2B5EF4-FFF2-40B4-BE49-F238E27FC236}">
                    <a16:creationId xmlns:a16="http://schemas.microsoft.com/office/drawing/2014/main" id="{4EC28B88-2DCA-403B-A59C-F6B806C02DBB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4" name="Freihandform: Form 63">
                <a:extLst>
                  <a:ext uri="{FF2B5EF4-FFF2-40B4-BE49-F238E27FC236}">
                    <a16:creationId xmlns:a16="http://schemas.microsoft.com/office/drawing/2014/main" id="{8EA9E0D8-953E-4386-A47D-85043DF818F8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sp>
        <p:nvSpPr>
          <p:cNvPr id="39" name="Textplatzhalter 3">
            <a:extLst>
              <a:ext uri="{FF2B5EF4-FFF2-40B4-BE49-F238E27FC236}">
                <a16:creationId xmlns:a16="http://schemas.microsoft.com/office/drawing/2014/main" id="{B5D41B38-F074-CA45-A2A6-6B6A14B25E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25578" y="1089025"/>
            <a:ext cx="399772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22271488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+ zwei Bilder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CBB2739F-531B-406E-B9AE-7F5955A4C086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  <a:solidFill>
            <a:schemeClr val="tx2"/>
          </a:solidFill>
        </p:grpSpPr>
        <p:sp>
          <p:nvSpPr>
            <p:cNvPr id="56" name="bk object 18">
              <a:extLst>
                <a:ext uri="{FF2B5EF4-FFF2-40B4-BE49-F238E27FC236}">
                  <a16:creationId xmlns:a16="http://schemas.microsoft.com/office/drawing/2014/main" id="{10BD749C-F32D-4FA0-8B2F-E4376F4459C1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bk object 18">
              <a:extLst>
                <a:ext uri="{FF2B5EF4-FFF2-40B4-BE49-F238E27FC236}">
                  <a16:creationId xmlns:a16="http://schemas.microsoft.com/office/drawing/2014/main" id="{75AD1741-5FE5-4A33-9577-F1F4588F6C91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Holder 3">
              <a:extLst>
                <a:ext uri="{FF2B5EF4-FFF2-40B4-BE49-F238E27FC236}">
                  <a16:creationId xmlns:a16="http://schemas.microsoft.com/office/drawing/2014/main" id="{BF81CE3E-1239-4D0D-8337-4AABB0EB94B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  <a:grpFill/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44" name="Titel 1">
            <a:extLst>
              <a:ext uri="{FF2B5EF4-FFF2-40B4-BE49-F238E27FC236}">
                <a16:creationId xmlns:a16="http://schemas.microsoft.com/office/drawing/2014/main" id="{A4C0BC30-E626-4EC3-B52E-EC6CECC18B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5579" y="330910"/>
            <a:ext cx="2727787" cy="452322"/>
          </a:xfrm>
        </p:spPr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Inhalt + 2 Bilder</a:t>
            </a:r>
          </a:p>
        </p:txBody>
      </p: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C79038B0-AD42-42B7-8D15-303CEBA1DC4C}"/>
              </a:ext>
            </a:extLst>
          </p:cNvPr>
          <p:cNvCxnSpPr>
            <a:cxnSpLocks/>
          </p:cNvCxnSpPr>
          <p:nvPr userDrawn="1"/>
        </p:nvCxnSpPr>
        <p:spPr>
          <a:xfrm>
            <a:off x="4625975" y="974732"/>
            <a:ext cx="2727391" cy="0"/>
          </a:xfrm>
          <a:prstGeom prst="line">
            <a:avLst/>
          </a:prstGeom>
          <a:ln w="19050">
            <a:solidFill>
              <a:srgbClr val="CCD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9464C44-AFA3-4DC5-AA03-2798F14ED87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0" y="0"/>
            <a:ext cx="4276259" cy="2431145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E691ED2-3E52-4E4A-9F7C-C8A1129667C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0" y="2493863"/>
            <a:ext cx="4276259" cy="2421037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49" name="Textplatzhalter 6">
            <a:extLst>
              <a:ext uri="{FF2B5EF4-FFF2-40B4-BE49-F238E27FC236}">
                <a16:creationId xmlns:a16="http://schemas.microsoft.com/office/drawing/2014/main" id="{7826728D-0439-4A76-A6FC-AAE7B4BDFA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25578" y="1422400"/>
            <a:ext cx="4000268" cy="3487738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grpSp>
        <p:nvGrpSpPr>
          <p:cNvPr id="43" name="Grafik 9">
            <a:extLst>
              <a:ext uri="{FF2B5EF4-FFF2-40B4-BE49-F238E27FC236}">
                <a16:creationId xmlns:a16="http://schemas.microsoft.com/office/drawing/2014/main" id="{076F09CB-2CC2-4309-BDB1-67804947A214}"/>
              </a:ext>
            </a:extLst>
          </p:cNvPr>
          <p:cNvGrpSpPr/>
          <p:nvPr userDrawn="1"/>
        </p:nvGrpSpPr>
        <p:grpSpPr>
          <a:xfrm>
            <a:off x="7741437" y="39429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45" name="Grafik 9">
              <a:extLst>
                <a:ext uri="{FF2B5EF4-FFF2-40B4-BE49-F238E27FC236}">
                  <a16:creationId xmlns:a16="http://schemas.microsoft.com/office/drawing/2014/main" id="{AE4D5FB2-1354-4A1C-9AC6-94BA47AFA657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70" name="Freihandform: Form 69">
                <a:extLst>
                  <a:ext uri="{FF2B5EF4-FFF2-40B4-BE49-F238E27FC236}">
                    <a16:creationId xmlns:a16="http://schemas.microsoft.com/office/drawing/2014/main" id="{FE59B463-359E-41D0-BD04-1F9F20933BC7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1" name="Freihandform: Form 70">
                <a:extLst>
                  <a:ext uri="{FF2B5EF4-FFF2-40B4-BE49-F238E27FC236}">
                    <a16:creationId xmlns:a16="http://schemas.microsoft.com/office/drawing/2014/main" id="{0FB2DBB2-6B23-44DE-BAFF-BA7815BDA3A9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2" name="Freihandform: Form 71">
                <a:extLst>
                  <a:ext uri="{FF2B5EF4-FFF2-40B4-BE49-F238E27FC236}">
                    <a16:creationId xmlns:a16="http://schemas.microsoft.com/office/drawing/2014/main" id="{0F2E9D98-4AD9-4DB8-99C6-0DF7955D45BD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3" name="Freihandform: Form 72">
                <a:extLst>
                  <a:ext uri="{FF2B5EF4-FFF2-40B4-BE49-F238E27FC236}">
                    <a16:creationId xmlns:a16="http://schemas.microsoft.com/office/drawing/2014/main" id="{D351D8E0-4F29-4BBF-9D49-14AAEB93E919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4" name="Freihandform: Form 73">
                <a:extLst>
                  <a:ext uri="{FF2B5EF4-FFF2-40B4-BE49-F238E27FC236}">
                    <a16:creationId xmlns:a16="http://schemas.microsoft.com/office/drawing/2014/main" id="{DCB72BFE-8B60-40AD-87F8-487863D43F75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5" name="Freihandform: Form 74">
                <a:extLst>
                  <a:ext uri="{FF2B5EF4-FFF2-40B4-BE49-F238E27FC236}">
                    <a16:creationId xmlns:a16="http://schemas.microsoft.com/office/drawing/2014/main" id="{52E0BA5A-CC65-4BB8-81BB-4CB15A4D8CF1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359051EF-44DD-407B-AE1C-A76EDF0E837C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C0514696-52F1-48B2-96C8-A3E4798980DC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E0DDF57D-AA32-45B9-BDC9-86A24A39DB9E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51" name="Grafik 9">
              <a:extLst>
                <a:ext uri="{FF2B5EF4-FFF2-40B4-BE49-F238E27FC236}">
                  <a16:creationId xmlns:a16="http://schemas.microsoft.com/office/drawing/2014/main" id="{E7679A7C-9589-4CF8-9F8D-7E3A97D84278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68" name="Freihandform: Form 67">
                <a:extLst>
                  <a:ext uri="{FF2B5EF4-FFF2-40B4-BE49-F238E27FC236}">
                    <a16:creationId xmlns:a16="http://schemas.microsoft.com/office/drawing/2014/main" id="{C32EB792-112B-4098-B905-0403E3AB3D3B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9" name="Freihandform: Form 68">
                <a:extLst>
                  <a:ext uri="{FF2B5EF4-FFF2-40B4-BE49-F238E27FC236}">
                    <a16:creationId xmlns:a16="http://schemas.microsoft.com/office/drawing/2014/main" id="{2364557F-298E-4BF1-8A6D-06EF159C2726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9C8A17D1-D5DE-42B7-8090-E7E649D8A805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53" name="Grafik 9">
              <a:extLst>
                <a:ext uri="{FF2B5EF4-FFF2-40B4-BE49-F238E27FC236}">
                  <a16:creationId xmlns:a16="http://schemas.microsoft.com/office/drawing/2014/main" id="{36D757E1-23B8-4B97-B880-F711EC0DB08D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66" name="Freihandform: Form 65">
                <a:extLst>
                  <a:ext uri="{FF2B5EF4-FFF2-40B4-BE49-F238E27FC236}">
                    <a16:creationId xmlns:a16="http://schemas.microsoft.com/office/drawing/2014/main" id="{E1960764-ED10-4D2C-88D0-696068264BC5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E6C9C067-792C-4C17-A5B3-D48C1665DD24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960872F2-485E-4F8B-8FCC-FC63006E79D3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4E07D7C9-0535-4673-8091-4F17D0B62650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9B0B4093-9FAE-4FEC-9671-D0091528BD5B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61" name="Grafik 9">
              <a:extLst>
                <a:ext uri="{FF2B5EF4-FFF2-40B4-BE49-F238E27FC236}">
                  <a16:creationId xmlns:a16="http://schemas.microsoft.com/office/drawing/2014/main" id="{D5D00B8F-439D-4A9C-AC31-D90D9CFAFF16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A0B59116-9AC3-488B-B418-57F05127DD42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3" name="Freihandform: Form 62">
                <a:extLst>
                  <a:ext uri="{FF2B5EF4-FFF2-40B4-BE49-F238E27FC236}">
                    <a16:creationId xmlns:a16="http://schemas.microsoft.com/office/drawing/2014/main" id="{ED6E8E7E-1035-4870-8608-70848BB2B703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4" name="Freihandform: Form 63">
                <a:extLst>
                  <a:ext uri="{FF2B5EF4-FFF2-40B4-BE49-F238E27FC236}">
                    <a16:creationId xmlns:a16="http://schemas.microsoft.com/office/drawing/2014/main" id="{0A256F68-56C7-4D5B-BCCD-3A6858B05732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4EEEE710-875E-4346-9F6D-CFFB3EF72B31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sp>
        <p:nvSpPr>
          <p:cNvPr id="40" name="Textplatzhalter 3">
            <a:extLst>
              <a:ext uri="{FF2B5EF4-FFF2-40B4-BE49-F238E27FC236}">
                <a16:creationId xmlns:a16="http://schemas.microsoft.com/office/drawing/2014/main" id="{28366CDA-53C4-C445-BB35-C76A6EF75D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23032" y="1089025"/>
            <a:ext cx="4000268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479887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71" userDrawn="1">
          <p15:clr>
            <a:srgbClr val="FBAE40"/>
          </p15:clr>
        </p15:guide>
        <p15:guide id="2" orient="horz" pos="153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2 Bilder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133C81B-6C39-4BD5-9BF9-8617341D801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0" y="1422400"/>
            <a:ext cx="4544616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915B8044-0142-42E8-8428-B098000CEBD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599384" y="1422400"/>
            <a:ext cx="4544616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FC4DC007-2365-A648-88B1-D6FDE125CD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662697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97" userDrawn="1">
          <p15:clr>
            <a:srgbClr val="FBAE40"/>
          </p15:clr>
        </p15:guide>
        <p15:guide id="3" pos="28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dr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3 Bilder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C021923-B745-4638-A634-E1DA375F90E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0" y="1422399"/>
            <a:ext cx="2978945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47556F71-EDA3-472E-9372-CE0F4A696721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032522" y="1422400"/>
            <a:ext cx="3078956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C1ADC803-A245-408E-AB12-EC54C19B5108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65058" y="1422400"/>
            <a:ext cx="2978943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58BC8DE0-A3EE-804D-838F-898D4F788B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7367648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10" userDrawn="1">
          <p15:clr>
            <a:srgbClr val="FBAE40"/>
          </p15:clr>
        </p15:guide>
        <p15:guide id="3" pos="3850" userDrawn="1">
          <p15:clr>
            <a:srgbClr val="FBAE40"/>
          </p15:clr>
        </p15:guide>
        <p15:guide id="4" pos="3884" userDrawn="1">
          <p15:clr>
            <a:srgbClr val="FBAE40"/>
          </p15:clr>
        </p15:guide>
        <p15:guide id="5" pos="1877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 + Bild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Großes Bild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F40F789-6719-4203-8D60-D2478F65170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0" y="1422399"/>
            <a:ext cx="9144000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75616D54-86F2-9449-AA54-998236971E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6809410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79" userDrawn="1">
          <p15:clr>
            <a:srgbClr val="FBAE40"/>
          </p15:clr>
        </p15:guide>
        <p15:guide id="2" orient="horz" pos="2014" userDrawn="1">
          <p15:clr>
            <a:srgbClr val="FBAE40"/>
          </p15:clr>
        </p15:guide>
        <p15:guide id="3" pos="2863" userDrawn="1">
          <p15:clr>
            <a:srgbClr val="FBAE40"/>
          </p15:clr>
        </p15:guide>
        <p15:guide id="4" pos="2897" userDrawn="1">
          <p15:clr>
            <a:srgbClr val="FBAE40"/>
          </p15:clr>
        </p15:guide>
        <p15:guide id="5" pos="1928" userDrawn="1">
          <p15:clr>
            <a:srgbClr val="FBAE40"/>
          </p15:clr>
        </p15:guide>
        <p15:guide id="6" pos="1894" userDrawn="1">
          <p15:clr>
            <a:srgbClr val="FBAE40"/>
          </p15:clr>
        </p15:guide>
        <p15:guide id="7" pos="958" userDrawn="1">
          <p15:clr>
            <a:srgbClr val="FBAE40"/>
          </p15:clr>
        </p15:guide>
        <p15:guide id="8" pos="924" userDrawn="1">
          <p15:clr>
            <a:srgbClr val="FBAE40"/>
          </p15:clr>
        </p15:guide>
        <p15:guide id="9" pos="4309" userDrawn="1">
          <p15:clr>
            <a:srgbClr val="FBAE40"/>
          </p15:clr>
        </p15:guide>
        <p15:guide id="10" pos="4343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6BC85E-9658-4D4D-BDC1-B9AA54CC6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Titel (bearbeiten)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450C059-9EF2-4BF6-ACD1-CD0A42FA1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FF95CDF-AED9-4575-BFCF-0B8549EE4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D803084A-5ADB-8145-8DBF-2148A08267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1235274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6BC85E-9658-4D4D-BDC1-B9AA54CC6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Titel (bearbeiten)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450C059-9EF2-4BF6-ACD1-CD0A42FA1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FF95CDF-AED9-4575-BFCF-0B8549EE4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03771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89286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+ Heinekop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rafik 72">
            <a:extLst>
              <a:ext uri="{FF2B5EF4-FFF2-40B4-BE49-F238E27FC236}">
                <a16:creationId xmlns:a16="http://schemas.microsoft.com/office/drawing/2014/main" id="{2BA66DD7-6600-47EE-B503-9539C872FD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B0EFD377-4EA8-4233-8819-69CE7EFB9E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2920" y="3034543"/>
            <a:ext cx="4779587" cy="919235"/>
          </a:xfrm>
        </p:spPr>
        <p:txBody>
          <a:bodyPr/>
          <a:lstStyle>
            <a:lvl1pPr algn="r">
              <a:defRPr/>
            </a:lvl1pPr>
          </a:lstStyle>
          <a:p>
            <a:r>
              <a:rPr lang="de-DE" dirty="0" err="1"/>
              <a:t>Kapiteltrenner</a:t>
            </a:r>
            <a:r>
              <a:rPr lang="de-DE" dirty="0"/>
              <a:t> (bearbeiten)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B9C8E9F-01A9-4CE0-8030-B76B3BE38D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8921" t="8747" b="17591"/>
          <a:stretch>
            <a:fillRect/>
          </a:stretch>
        </p:blipFill>
        <p:spPr>
          <a:xfrm>
            <a:off x="0" y="0"/>
            <a:ext cx="3731958" cy="4914900"/>
          </a:xfrm>
          <a:custGeom>
            <a:avLst/>
            <a:gdLst>
              <a:gd name="connsiteX0" fmla="*/ 0 w 5015880"/>
              <a:gd name="connsiteY0" fmla="*/ 0 h 6597650"/>
              <a:gd name="connsiteX1" fmla="*/ 5015880 w 5015880"/>
              <a:gd name="connsiteY1" fmla="*/ 0 h 6597650"/>
              <a:gd name="connsiteX2" fmla="*/ 5015880 w 5015880"/>
              <a:gd name="connsiteY2" fmla="*/ 6597650 h 6597650"/>
              <a:gd name="connsiteX3" fmla="*/ 0 w 5015880"/>
              <a:gd name="connsiteY3" fmla="*/ 6597650 h 659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5880" h="6597650">
                <a:moveTo>
                  <a:pt x="0" y="0"/>
                </a:moveTo>
                <a:lnTo>
                  <a:pt x="5015880" y="0"/>
                </a:lnTo>
                <a:lnTo>
                  <a:pt x="5015880" y="6597650"/>
                </a:lnTo>
                <a:lnTo>
                  <a:pt x="0" y="6597650"/>
                </a:lnTo>
                <a:close/>
              </a:path>
            </a:pathLst>
          </a:cu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grpSp>
        <p:nvGrpSpPr>
          <p:cNvPr id="42" name="Grafik 9">
            <a:extLst>
              <a:ext uri="{FF2B5EF4-FFF2-40B4-BE49-F238E27FC236}">
                <a16:creationId xmlns:a16="http://schemas.microsoft.com/office/drawing/2014/main" id="{4667E34A-CC7E-4835-9AC5-FE237F81C03D}"/>
              </a:ext>
            </a:extLst>
          </p:cNvPr>
          <p:cNvGrpSpPr/>
          <p:nvPr userDrawn="1"/>
        </p:nvGrpSpPr>
        <p:grpSpPr>
          <a:xfrm>
            <a:off x="7758354" y="28090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43" name="Grafik 9">
              <a:extLst>
                <a:ext uri="{FF2B5EF4-FFF2-40B4-BE49-F238E27FC236}">
                  <a16:creationId xmlns:a16="http://schemas.microsoft.com/office/drawing/2014/main" id="{626385F0-EFB3-4177-8D2F-2F9907091087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66" name="Freihandform: Form 65">
                <a:extLst>
                  <a:ext uri="{FF2B5EF4-FFF2-40B4-BE49-F238E27FC236}">
                    <a16:creationId xmlns:a16="http://schemas.microsoft.com/office/drawing/2014/main" id="{6808F36E-77C0-40F5-86F8-7030FC5D0DFD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46CD7CF4-F97B-47E8-A3F8-5B4275184858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8" name="Freihandform: Form 67">
                <a:extLst>
                  <a:ext uri="{FF2B5EF4-FFF2-40B4-BE49-F238E27FC236}">
                    <a16:creationId xmlns:a16="http://schemas.microsoft.com/office/drawing/2014/main" id="{5C9615FD-3950-4AAF-91D1-B7E0D1523EB1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9" name="Freihandform: Form 68">
                <a:extLst>
                  <a:ext uri="{FF2B5EF4-FFF2-40B4-BE49-F238E27FC236}">
                    <a16:creationId xmlns:a16="http://schemas.microsoft.com/office/drawing/2014/main" id="{6D61BCB8-A392-44BE-9B58-0C8894F2C6E3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0" name="Freihandform: Form 69">
                <a:extLst>
                  <a:ext uri="{FF2B5EF4-FFF2-40B4-BE49-F238E27FC236}">
                    <a16:creationId xmlns:a16="http://schemas.microsoft.com/office/drawing/2014/main" id="{5651F35B-CB90-42B4-A471-984346A049EA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1" name="Freihandform: Form 70">
                <a:extLst>
                  <a:ext uri="{FF2B5EF4-FFF2-40B4-BE49-F238E27FC236}">
                    <a16:creationId xmlns:a16="http://schemas.microsoft.com/office/drawing/2014/main" id="{8CE6B607-72CF-4173-94CC-C59F836899DC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500087AB-383E-4624-A927-873B03065E80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22AA03D7-3F03-4C4F-A0C9-836B56272C8C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908EC93F-835E-4D0F-A675-2F99EC043AA5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47" name="Grafik 9">
              <a:extLst>
                <a:ext uri="{FF2B5EF4-FFF2-40B4-BE49-F238E27FC236}">
                  <a16:creationId xmlns:a16="http://schemas.microsoft.com/office/drawing/2014/main" id="{2CEF44ED-A72E-4351-9881-F8B58E7CA517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64" name="Freihandform: Form 63">
                <a:extLst>
                  <a:ext uri="{FF2B5EF4-FFF2-40B4-BE49-F238E27FC236}">
                    <a16:creationId xmlns:a16="http://schemas.microsoft.com/office/drawing/2014/main" id="{38C57ED4-5249-44F6-A846-8A50E1B0A8AE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A3174859-C1AB-4E2C-AD75-5F35D1D33C1A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2C5BCA75-4F93-46B4-878A-E68AC6987642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49" name="Grafik 9">
              <a:extLst>
                <a:ext uri="{FF2B5EF4-FFF2-40B4-BE49-F238E27FC236}">
                  <a16:creationId xmlns:a16="http://schemas.microsoft.com/office/drawing/2014/main" id="{BCECBBC6-DE4D-4DC8-8D21-F5528013426A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BCE4B876-F0A5-4F73-BBFF-C3F17D7B5C7A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3" name="Freihandform: Form 62">
                <a:extLst>
                  <a:ext uri="{FF2B5EF4-FFF2-40B4-BE49-F238E27FC236}">
                    <a16:creationId xmlns:a16="http://schemas.microsoft.com/office/drawing/2014/main" id="{45E2AB3D-28C9-4DA2-9CAC-58EAE4EB09DB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CDA3BF75-3E56-4B78-B7D6-F84532C639D5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33376168-99F8-4715-AF4C-8EE786D54481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EC324BE3-07EF-4C6E-9A11-992391FDED69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57" name="Grafik 9">
              <a:extLst>
                <a:ext uri="{FF2B5EF4-FFF2-40B4-BE49-F238E27FC236}">
                  <a16:creationId xmlns:a16="http://schemas.microsoft.com/office/drawing/2014/main" id="{2E5DE4CB-903E-4460-9F03-DE6427A3C0A8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58" name="Freihandform: Form 57">
                <a:extLst>
                  <a:ext uri="{FF2B5EF4-FFF2-40B4-BE49-F238E27FC236}">
                    <a16:creationId xmlns:a16="http://schemas.microsoft.com/office/drawing/2014/main" id="{44D50118-5ACB-41E0-AC63-9E2D51DEF863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59" name="Freihandform: Form 58">
                <a:extLst>
                  <a:ext uri="{FF2B5EF4-FFF2-40B4-BE49-F238E27FC236}">
                    <a16:creationId xmlns:a16="http://schemas.microsoft.com/office/drawing/2014/main" id="{8E08ECA6-CD33-45EB-90A7-60C724D72EE4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0" name="Freihandform: Form 59">
                <a:extLst>
                  <a:ext uri="{FF2B5EF4-FFF2-40B4-BE49-F238E27FC236}">
                    <a16:creationId xmlns:a16="http://schemas.microsoft.com/office/drawing/2014/main" id="{4E5B9455-EFA6-4E2C-ADFA-01DEA81D9373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1" name="Freihandform: Form 60">
                <a:extLst>
                  <a:ext uri="{FF2B5EF4-FFF2-40B4-BE49-F238E27FC236}">
                    <a16:creationId xmlns:a16="http://schemas.microsoft.com/office/drawing/2014/main" id="{E6E39BDF-EF42-4AB6-B762-15EEF4205FD7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sp>
        <p:nvSpPr>
          <p:cNvPr id="38" name="Bildplatzhalter 4">
            <a:extLst>
              <a:ext uri="{FF2B5EF4-FFF2-40B4-BE49-F238E27FC236}">
                <a16:creationId xmlns:a16="http://schemas.microsoft.com/office/drawing/2014/main" id="{299A59BA-AFBC-5240-9675-0BE075D1745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708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9" name="Bildplatzhalter 4">
            <a:extLst>
              <a:ext uri="{FF2B5EF4-FFF2-40B4-BE49-F238E27FC236}">
                <a16:creationId xmlns:a16="http://schemas.microsoft.com/office/drawing/2014/main" id="{6E20D846-4FF9-AC41-BF41-CEE6E2A08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54279" y="4151976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40" name="Bildplatzhalter 4">
            <a:extLst>
              <a:ext uri="{FF2B5EF4-FFF2-40B4-BE49-F238E27FC236}">
                <a16:creationId xmlns:a16="http://schemas.microsoft.com/office/drawing/2014/main" id="{A849AFAA-CFDD-4649-874D-F4E9C02357E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874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pic>
        <p:nvPicPr>
          <p:cNvPr id="74" name="Grafik 73">
            <a:extLst>
              <a:ext uri="{FF2B5EF4-FFF2-40B4-BE49-F238E27FC236}">
                <a16:creationId xmlns:a16="http://schemas.microsoft.com/office/drawing/2014/main" id="{F64F3669-BE0A-4278-AFF7-7363E51AEA9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412044" y="366227"/>
            <a:ext cx="1998662" cy="45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267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A72F4E-48F4-48C4-AAF5-77358A958D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2331598"/>
            <a:ext cx="6399768" cy="1108490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Titelfolie (bearbeiten)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D0E50F-2245-4DD1-8901-55D904703F4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6536" y="3512495"/>
            <a:ext cx="6399768" cy="60464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(bearbeiten)</a:t>
            </a:r>
          </a:p>
        </p:txBody>
      </p:sp>
      <p:sp>
        <p:nvSpPr>
          <p:cNvPr id="24" name="Bildplatzhalter 4">
            <a:extLst>
              <a:ext uri="{FF2B5EF4-FFF2-40B4-BE49-F238E27FC236}">
                <a16:creationId xmlns:a16="http://schemas.microsoft.com/office/drawing/2014/main" id="{1D43BA97-CCC3-C745-9C93-62FFC1864A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708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F49ABE06-6658-974E-AB25-5DDB34A0CD2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54279" y="4151976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0" name="Bildplatzhalter 4">
            <a:extLst>
              <a:ext uri="{FF2B5EF4-FFF2-40B4-BE49-F238E27FC236}">
                <a16:creationId xmlns:a16="http://schemas.microsoft.com/office/drawing/2014/main" id="{76F20FCB-C090-BA4C-A643-DDAF7FA315D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74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1" name="Textplatzhalter 22">
            <a:extLst>
              <a:ext uri="{FF2B5EF4-FFF2-40B4-BE49-F238E27FC236}">
                <a16:creationId xmlns:a16="http://schemas.microsoft.com/office/drawing/2014/main" id="{BA467741-5272-AC4D-9B23-E74C3927F4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4459481"/>
            <a:ext cx="2057400" cy="274183"/>
          </a:xfrm>
        </p:spPr>
        <p:txBody>
          <a:bodyPr/>
          <a:lstStyle>
            <a:lvl1pPr marL="0" indent="0">
              <a:buNone/>
              <a:defRPr sz="135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Datum (bearbeiten)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52E6F06-948F-41D6-B530-772D5B1058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2362C2AE-747F-4591-B570-606E38DAB9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1" y="440816"/>
            <a:ext cx="8534387" cy="87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539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rafik 126">
            <a:extLst>
              <a:ext uri="{FF2B5EF4-FFF2-40B4-BE49-F238E27FC236}">
                <a16:creationId xmlns:a16="http://schemas.microsoft.com/office/drawing/2014/main" id="{17CF0C4D-B683-402D-9168-BE2E57B105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B0EFD377-4EA8-4233-8819-69CE7EFB9E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7304" y="3034543"/>
            <a:ext cx="5735203" cy="919235"/>
          </a:xfrm>
        </p:spPr>
        <p:txBody>
          <a:bodyPr/>
          <a:lstStyle>
            <a:lvl1pPr algn="r">
              <a:defRPr/>
            </a:lvl1pPr>
          </a:lstStyle>
          <a:p>
            <a:r>
              <a:rPr lang="de-DE" dirty="0" err="1"/>
              <a:t>Kapiteltrenner</a:t>
            </a:r>
            <a:r>
              <a:rPr lang="de-DE" dirty="0"/>
              <a:t> (bearbeiten)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40" name="Bildplatzhalter 4">
            <a:extLst>
              <a:ext uri="{FF2B5EF4-FFF2-40B4-BE49-F238E27FC236}">
                <a16:creationId xmlns:a16="http://schemas.microsoft.com/office/drawing/2014/main" id="{76763FB6-F29F-6E45-A8AF-56E9738E6CB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708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41" name="Bildplatzhalter 4">
            <a:extLst>
              <a:ext uri="{FF2B5EF4-FFF2-40B4-BE49-F238E27FC236}">
                <a16:creationId xmlns:a16="http://schemas.microsoft.com/office/drawing/2014/main" id="{A1AF13E3-064D-6244-AEC0-7A7D21E29C7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54279" y="4151976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72" name="Bildplatzhalter 4">
            <a:extLst>
              <a:ext uri="{FF2B5EF4-FFF2-40B4-BE49-F238E27FC236}">
                <a16:creationId xmlns:a16="http://schemas.microsoft.com/office/drawing/2014/main" id="{1472E981-D1BB-BD49-8ED3-BA240E3D17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874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grpSp>
        <p:nvGrpSpPr>
          <p:cNvPr id="101" name="Grafik 9">
            <a:extLst>
              <a:ext uri="{FF2B5EF4-FFF2-40B4-BE49-F238E27FC236}">
                <a16:creationId xmlns:a16="http://schemas.microsoft.com/office/drawing/2014/main" id="{1AF85EC9-B573-4DD0-ADAD-D136056F427A}"/>
              </a:ext>
            </a:extLst>
          </p:cNvPr>
          <p:cNvGrpSpPr/>
          <p:nvPr userDrawn="1"/>
        </p:nvGrpSpPr>
        <p:grpSpPr>
          <a:xfrm>
            <a:off x="7758354" y="28090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102" name="Grafik 9">
              <a:extLst>
                <a:ext uri="{FF2B5EF4-FFF2-40B4-BE49-F238E27FC236}">
                  <a16:creationId xmlns:a16="http://schemas.microsoft.com/office/drawing/2014/main" id="{BC6B67ED-03DD-413F-9E72-9C3C5FF4718E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121" name="Freihandform: Form 120">
                <a:extLst>
                  <a:ext uri="{FF2B5EF4-FFF2-40B4-BE49-F238E27FC236}">
                    <a16:creationId xmlns:a16="http://schemas.microsoft.com/office/drawing/2014/main" id="{3519F7D0-2E8D-4464-A83F-D12006F6A6D1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22" name="Freihandform: Form 121">
                <a:extLst>
                  <a:ext uri="{FF2B5EF4-FFF2-40B4-BE49-F238E27FC236}">
                    <a16:creationId xmlns:a16="http://schemas.microsoft.com/office/drawing/2014/main" id="{4414E4CA-852A-47C2-88AF-AC696EC19457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23" name="Freihandform: Form 122">
                <a:extLst>
                  <a:ext uri="{FF2B5EF4-FFF2-40B4-BE49-F238E27FC236}">
                    <a16:creationId xmlns:a16="http://schemas.microsoft.com/office/drawing/2014/main" id="{368DCA00-8C82-4910-8C19-C88A4B6CF915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24" name="Freihandform: Form 123">
                <a:extLst>
                  <a:ext uri="{FF2B5EF4-FFF2-40B4-BE49-F238E27FC236}">
                    <a16:creationId xmlns:a16="http://schemas.microsoft.com/office/drawing/2014/main" id="{2EB550EA-E44E-4495-8608-409358B5F202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25" name="Freihandform: Form 124">
                <a:extLst>
                  <a:ext uri="{FF2B5EF4-FFF2-40B4-BE49-F238E27FC236}">
                    <a16:creationId xmlns:a16="http://schemas.microsoft.com/office/drawing/2014/main" id="{52BC4420-6473-4C68-87ED-307CC68CE755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26" name="Freihandform: Form 125">
                <a:extLst>
                  <a:ext uri="{FF2B5EF4-FFF2-40B4-BE49-F238E27FC236}">
                    <a16:creationId xmlns:a16="http://schemas.microsoft.com/office/drawing/2014/main" id="{F1402604-D280-4CEB-80AB-EB9D6AD55BDB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103" name="Freihandform: Form 102">
              <a:extLst>
                <a:ext uri="{FF2B5EF4-FFF2-40B4-BE49-F238E27FC236}">
                  <a16:creationId xmlns:a16="http://schemas.microsoft.com/office/drawing/2014/main" id="{6C1DAC25-8DEF-4467-9A9E-4DBBDEF60B77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04" name="Freihandform: Form 103">
              <a:extLst>
                <a:ext uri="{FF2B5EF4-FFF2-40B4-BE49-F238E27FC236}">
                  <a16:creationId xmlns:a16="http://schemas.microsoft.com/office/drawing/2014/main" id="{47F7B6F7-C573-4BC2-9DAD-E44F7CBC991D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BC345148-17F2-4DF9-B262-AA8F14331207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106" name="Grafik 9">
              <a:extLst>
                <a:ext uri="{FF2B5EF4-FFF2-40B4-BE49-F238E27FC236}">
                  <a16:creationId xmlns:a16="http://schemas.microsoft.com/office/drawing/2014/main" id="{36B11C1B-71D9-4D4C-8226-A26AFDBFD377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119" name="Freihandform: Form 118">
                <a:extLst>
                  <a:ext uri="{FF2B5EF4-FFF2-40B4-BE49-F238E27FC236}">
                    <a16:creationId xmlns:a16="http://schemas.microsoft.com/office/drawing/2014/main" id="{BEDB0BB4-9C63-4F33-A66C-331C1A4DCE61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20" name="Freihandform: Form 119">
                <a:extLst>
                  <a:ext uri="{FF2B5EF4-FFF2-40B4-BE49-F238E27FC236}">
                    <a16:creationId xmlns:a16="http://schemas.microsoft.com/office/drawing/2014/main" id="{44E383C0-D62D-4FB6-ACA6-B77602B293B7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9794D22F-961C-4030-BD07-5C76B4B1A8F6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108" name="Grafik 9">
              <a:extLst>
                <a:ext uri="{FF2B5EF4-FFF2-40B4-BE49-F238E27FC236}">
                  <a16:creationId xmlns:a16="http://schemas.microsoft.com/office/drawing/2014/main" id="{6E519FC5-A6C1-4803-83C7-FD5169A79EF1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117" name="Freihandform: Form 116">
                <a:extLst>
                  <a:ext uri="{FF2B5EF4-FFF2-40B4-BE49-F238E27FC236}">
                    <a16:creationId xmlns:a16="http://schemas.microsoft.com/office/drawing/2014/main" id="{3234D65F-5FDC-4C14-8C3B-1884E646858A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18" name="Freihandform: Form 117">
                <a:extLst>
                  <a:ext uri="{FF2B5EF4-FFF2-40B4-BE49-F238E27FC236}">
                    <a16:creationId xmlns:a16="http://schemas.microsoft.com/office/drawing/2014/main" id="{18C33A1E-E837-4E7B-920A-8335D4B732F9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109" name="Freihandform: Form 108">
              <a:extLst>
                <a:ext uri="{FF2B5EF4-FFF2-40B4-BE49-F238E27FC236}">
                  <a16:creationId xmlns:a16="http://schemas.microsoft.com/office/drawing/2014/main" id="{C9C3522C-B1B3-4CF9-A871-9657A196DB4F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10" name="Freihandform: Form 109">
              <a:extLst>
                <a:ext uri="{FF2B5EF4-FFF2-40B4-BE49-F238E27FC236}">
                  <a16:creationId xmlns:a16="http://schemas.microsoft.com/office/drawing/2014/main" id="{4A3A7B31-2B2F-4E43-894C-6BEDF21D54EE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11" name="Freihandform: Form 110">
              <a:extLst>
                <a:ext uri="{FF2B5EF4-FFF2-40B4-BE49-F238E27FC236}">
                  <a16:creationId xmlns:a16="http://schemas.microsoft.com/office/drawing/2014/main" id="{B71BBA4F-066E-41DE-BF23-267A094517B0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112" name="Grafik 9">
              <a:extLst>
                <a:ext uri="{FF2B5EF4-FFF2-40B4-BE49-F238E27FC236}">
                  <a16:creationId xmlns:a16="http://schemas.microsoft.com/office/drawing/2014/main" id="{103C7E78-8C6E-4E7D-BFC5-194BC8DCBB59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113" name="Freihandform: Form 112">
                <a:extLst>
                  <a:ext uri="{FF2B5EF4-FFF2-40B4-BE49-F238E27FC236}">
                    <a16:creationId xmlns:a16="http://schemas.microsoft.com/office/drawing/2014/main" id="{547E8D39-FEA4-4FBF-8156-7B60294D01D2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14" name="Freihandform: Form 113">
                <a:extLst>
                  <a:ext uri="{FF2B5EF4-FFF2-40B4-BE49-F238E27FC236}">
                    <a16:creationId xmlns:a16="http://schemas.microsoft.com/office/drawing/2014/main" id="{EEF2A7DF-B8AC-47A6-8464-389642FE4E6F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15" name="Freihandform: Form 114">
                <a:extLst>
                  <a:ext uri="{FF2B5EF4-FFF2-40B4-BE49-F238E27FC236}">
                    <a16:creationId xmlns:a16="http://schemas.microsoft.com/office/drawing/2014/main" id="{4153F8F4-C5B7-4B41-B914-34691BE194EC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16" name="Freihandform: Form 115">
                <a:extLst>
                  <a:ext uri="{FF2B5EF4-FFF2-40B4-BE49-F238E27FC236}">
                    <a16:creationId xmlns:a16="http://schemas.microsoft.com/office/drawing/2014/main" id="{F73BF28F-3F29-4CFB-95A8-47BDB9A6EFB7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pic>
        <p:nvPicPr>
          <p:cNvPr id="128" name="Grafik 127">
            <a:extLst>
              <a:ext uri="{FF2B5EF4-FFF2-40B4-BE49-F238E27FC236}">
                <a16:creationId xmlns:a16="http://schemas.microsoft.com/office/drawing/2014/main" id="{2476DF6A-AE67-4794-90B5-87F8001E094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12044" y="366227"/>
            <a:ext cx="1998662" cy="45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533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B0EFD377-4EA8-4233-8819-69CE7EFB9E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4279" y="3034543"/>
            <a:ext cx="4968228" cy="919235"/>
          </a:xfrm>
        </p:spPr>
        <p:txBody>
          <a:bodyPr/>
          <a:lstStyle>
            <a:lvl1pPr algn="r">
              <a:defRPr/>
            </a:lvl1pPr>
          </a:lstStyle>
          <a:p>
            <a:r>
              <a:rPr lang="de-DE" dirty="0" err="1"/>
              <a:t>Kapiteltrenner</a:t>
            </a:r>
            <a:r>
              <a:rPr lang="de-DE" dirty="0"/>
              <a:t> (bearbeiten)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40" name="Bildplatzhalter 4">
            <a:extLst>
              <a:ext uri="{FF2B5EF4-FFF2-40B4-BE49-F238E27FC236}">
                <a16:creationId xmlns:a16="http://schemas.microsoft.com/office/drawing/2014/main" id="{76763FB6-F29F-6E45-A8AF-56E9738E6CB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708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41" name="Bildplatzhalter 4">
            <a:extLst>
              <a:ext uri="{FF2B5EF4-FFF2-40B4-BE49-F238E27FC236}">
                <a16:creationId xmlns:a16="http://schemas.microsoft.com/office/drawing/2014/main" id="{A1AF13E3-064D-6244-AEC0-7A7D21E29C7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54279" y="4151976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72" name="Bildplatzhalter 4">
            <a:extLst>
              <a:ext uri="{FF2B5EF4-FFF2-40B4-BE49-F238E27FC236}">
                <a16:creationId xmlns:a16="http://schemas.microsoft.com/office/drawing/2014/main" id="{1472E981-D1BB-BD49-8ED3-BA240E3D17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874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73" name="Inhaltsplatzhalter 3">
            <a:extLst>
              <a:ext uri="{FF2B5EF4-FFF2-40B4-BE49-F238E27FC236}">
                <a16:creationId xmlns:a16="http://schemas.microsoft.com/office/drawing/2014/main" id="{EA02FDF1-F7DB-BE48-B1B0-7B94721FC31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0" y="1422400"/>
            <a:ext cx="3491880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pic>
        <p:nvPicPr>
          <p:cNvPr id="74" name="Grafik 73">
            <a:extLst>
              <a:ext uri="{FF2B5EF4-FFF2-40B4-BE49-F238E27FC236}">
                <a16:creationId xmlns:a16="http://schemas.microsoft.com/office/drawing/2014/main" id="{F760CC9D-E00B-4C27-8665-26F0EA77F1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  <p:grpSp>
        <p:nvGrpSpPr>
          <p:cNvPr id="75" name="Grafik 9">
            <a:extLst>
              <a:ext uri="{FF2B5EF4-FFF2-40B4-BE49-F238E27FC236}">
                <a16:creationId xmlns:a16="http://schemas.microsoft.com/office/drawing/2014/main" id="{D2AB6141-7D0D-454A-83C1-D5DC1F4B7F52}"/>
              </a:ext>
            </a:extLst>
          </p:cNvPr>
          <p:cNvGrpSpPr/>
          <p:nvPr userDrawn="1"/>
        </p:nvGrpSpPr>
        <p:grpSpPr>
          <a:xfrm>
            <a:off x="7758354" y="28090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76" name="Grafik 9">
              <a:extLst>
                <a:ext uri="{FF2B5EF4-FFF2-40B4-BE49-F238E27FC236}">
                  <a16:creationId xmlns:a16="http://schemas.microsoft.com/office/drawing/2014/main" id="{E069CEC7-0BF3-483C-94B9-6593CCD51347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95" name="Freihandform: Form 94">
                <a:extLst>
                  <a:ext uri="{FF2B5EF4-FFF2-40B4-BE49-F238E27FC236}">
                    <a16:creationId xmlns:a16="http://schemas.microsoft.com/office/drawing/2014/main" id="{C9DFE0F3-98CB-4AA1-9E16-168A545E58F0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96" name="Freihandform: Form 95">
                <a:extLst>
                  <a:ext uri="{FF2B5EF4-FFF2-40B4-BE49-F238E27FC236}">
                    <a16:creationId xmlns:a16="http://schemas.microsoft.com/office/drawing/2014/main" id="{38BACB7F-9BEC-49FF-BA07-568C79C6E0CE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97" name="Freihandform: Form 96">
                <a:extLst>
                  <a:ext uri="{FF2B5EF4-FFF2-40B4-BE49-F238E27FC236}">
                    <a16:creationId xmlns:a16="http://schemas.microsoft.com/office/drawing/2014/main" id="{D0276CF6-0867-401A-94F8-C28F5CE83C1D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98" name="Freihandform: Form 97">
                <a:extLst>
                  <a:ext uri="{FF2B5EF4-FFF2-40B4-BE49-F238E27FC236}">
                    <a16:creationId xmlns:a16="http://schemas.microsoft.com/office/drawing/2014/main" id="{4712A2FF-EE1A-442D-B6E0-976817514199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99" name="Freihandform: Form 98">
                <a:extLst>
                  <a:ext uri="{FF2B5EF4-FFF2-40B4-BE49-F238E27FC236}">
                    <a16:creationId xmlns:a16="http://schemas.microsoft.com/office/drawing/2014/main" id="{C876775A-72CC-42C6-909D-7309DF21C229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00" name="Freihandform: Form 99">
                <a:extLst>
                  <a:ext uri="{FF2B5EF4-FFF2-40B4-BE49-F238E27FC236}">
                    <a16:creationId xmlns:a16="http://schemas.microsoft.com/office/drawing/2014/main" id="{FB1E02FF-875A-4C16-9852-31AD8C5EE72D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77" name="Freihandform: Form 76">
              <a:extLst>
                <a:ext uri="{FF2B5EF4-FFF2-40B4-BE49-F238E27FC236}">
                  <a16:creationId xmlns:a16="http://schemas.microsoft.com/office/drawing/2014/main" id="{6741C4C8-B230-47EC-943B-6F07C52398CA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78" name="Freihandform: Form 77">
              <a:extLst>
                <a:ext uri="{FF2B5EF4-FFF2-40B4-BE49-F238E27FC236}">
                  <a16:creationId xmlns:a16="http://schemas.microsoft.com/office/drawing/2014/main" id="{757D8B83-18A1-4986-B987-4BD2A91DBB31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79" name="Freihandform: Form 78">
              <a:extLst>
                <a:ext uri="{FF2B5EF4-FFF2-40B4-BE49-F238E27FC236}">
                  <a16:creationId xmlns:a16="http://schemas.microsoft.com/office/drawing/2014/main" id="{86ED1B31-9C2A-4AAE-964F-0DF2FA2D1CFD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80" name="Grafik 9">
              <a:extLst>
                <a:ext uri="{FF2B5EF4-FFF2-40B4-BE49-F238E27FC236}">
                  <a16:creationId xmlns:a16="http://schemas.microsoft.com/office/drawing/2014/main" id="{F247CE85-8395-4AC4-BE3E-F522B7745431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93" name="Freihandform: Form 92">
                <a:extLst>
                  <a:ext uri="{FF2B5EF4-FFF2-40B4-BE49-F238E27FC236}">
                    <a16:creationId xmlns:a16="http://schemas.microsoft.com/office/drawing/2014/main" id="{7F5504F0-8959-4C21-AEAA-0E18A63E8848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94" name="Freihandform: Form 93">
                <a:extLst>
                  <a:ext uri="{FF2B5EF4-FFF2-40B4-BE49-F238E27FC236}">
                    <a16:creationId xmlns:a16="http://schemas.microsoft.com/office/drawing/2014/main" id="{75C87A50-8473-4C73-AB3C-961F4AE59928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81" name="Freihandform: Form 80">
              <a:extLst>
                <a:ext uri="{FF2B5EF4-FFF2-40B4-BE49-F238E27FC236}">
                  <a16:creationId xmlns:a16="http://schemas.microsoft.com/office/drawing/2014/main" id="{BAF49536-3032-44C5-83C4-B1A054EF8991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82" name="Grafik 9">
              <a:extLst>
                <a:ext uri="{FF2B5EF4-FFF2-40B4-BE49-F238E27FC236}">
                  <a16:creationId xmlns:a16="http://schemas.microsoft.com/office/drawing/2014/main" id="{4BFF0203-9D20-42EE-9603-8061126E4C88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91" name="Freihandform: Form 90">
                <a:extLst>
                  <a:ext uri="{FF2B5EF4-FFF2-40B4-BE49-F238E27FC236}">
                    <a16:creationId xmlns:a16="http://schemas.microsoft.com/office/drawing/2014/main" id="{85F6346C-0DEA-4FC2-97F3-73C43377AEE8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92" name="Freihandform: Form 91">
                <a:extLst>
                  <a:ext uri="{FF2B5EF4-FFF2-40B4-BE49-F238E27FC236}">
                    <a16:creationId xmlns:a16="http://schemas.microsoft.com/office/drawing/2014/main" id="{5228785D-A5A2-4AB2-A395-5D11D3E182DC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83" name="Freihandform: Form 82">
              <a:extLst>
                <a:ext uri="{FF2B5EF4-FFF2-40B4-BE49-F238E27FC236}">
                  <a16:creationId xmlns:a16="http://schemas.microsoft.com/office/drawing/2014/main" id="{6F147071-049E-4E07-89D0-2555B9D0697C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D8404045-16AD-462E-BA91-EC0916B85908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4D402CD9-C81F-499A-9789-47FF4B24C0B8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86" name="Grafik 9">
              <a:extLst>
                <a:ext uri="{FF2B5EF4-FFF2-40B4-BE49-F238E27FC236}">
                  <a16:creationId xmlns:a16="http://schemas.microsoft.com/office/drawing/2014/main" id="{09C6542B-FA21-4714-AC6A-B767E9B067FE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87" name="Freihandform: Form 86">
                <a:extLst>
                  <a:ext uri="{FF2B5EF4-FFF2-40B4-BE49-F238E27FC236}">
                    <a16:creationId xmlns:a16="http://schemas.microsoft.com/office/drawing/2014/main" id="{9E41B8A8-8F26-4715-81F4-38B5B1846436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88" name="Freihandform: Form 87">
                <a:extLst>
                  <a:ext uri="{FF2B5EF4-FFF2-40B4-BE49-F238E27FC236}">
                    <a16:creationId xmlns:a16="http://schemas.microsoft.com/office/drawing/2014/main" id="{EEEDDFEF-8CD7-47E6-90DE-3E244BC11FE9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89" name="Freihandform: Form 88">
                <a:extLst>
                  <a:ext uri="{FF2B5EF4-FFF2-40B4-BE49-F238E27FC236}">
                    <a16:creationId xmlns:a16="http://schemas.microsoft.com/office/drawing/2014/main" id="{DDF5EBC9-E8F2-4373-864A-26DB0A47089F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90" name="Freihandform: Form 89">
                <a:extLst>
                  <a:ext uri="{FF2B5EF4-FFF2-40B4-BE49-F238E27FC236}">
                    <a16:creationId xmlns:a16="http://schemas.microsoft.com/office/drawing/2014/main" id="{54233A76-DF1D-412F-8809-4C64F363D902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pic>
        <p:nvPicPr>
          <p:cNvPr id="101" name="Grafik 100">
            <a:extLst>
              <a:ext uri="{FF2B5EF4-FFF2-40B4-BE49-F238E27FC236}">
                <a16:creationId xmlns:a16="http://schemas.microsoft.com/office/drawing/2014/main" id="{B1906B45-DF98-42AD-8D5F-B42348530F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12044" y="366227"/>
            <a:ext cx="1998662" cy="45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74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Untertitel 2">
            <a:extLst>
              <a:ext uri="{FF2B5EF4-FFF2-40B4-BE49-F238E27FC236}">
                <a16:creationId xmlns:a16="http://schemas.microsoft.com/office/drawing/2014/main" id="{A18DDF52-5273-48AE-8D09-90DA7A10F5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6536" y="3512495"/>
            <a:ext cx="4936563" cy="60464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(bearbeiten)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FAB22651-CAFB-4334-BBAD-47EBF4CF7F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2331598"/>
            <a:ext cx="4936563" cy="1108490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Titelfolie (bearbeiten)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F135B6-57F4-4B6E-AD86-CFAA18EDA94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620941" y="1316253"/>
            <a:ext cx="3523059" cy="3598647"/>
          </a:xfrm>
          <a:solidFill>
            <a:schemeClr val="bg2">
              <a:lumMod val="100000"/>
            </a:schemeClr>
          </a:solidFill>
          <a:ln/>
        </p:spPr>
        <p:txBody>
          <a:bodyPr lIns="0" tIns="540000" rIns="0" bIns="0" anchor="t">
            <a:noAutofit/>
          </a:bodyPr>
          <a:lstStyle>
            <a:lvl1pPr marL="180975" indent="0" algn="l">
              <a:lnSpc>
                <a:spcPct val="90000"/>
              </a:lnSpc>
              <a:buNone/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  <a:lvl2pPr algn="ctr">
              <a:lnSpc>
                <a:spcPct val="90000"/>
              </a:lnSpc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2pPr>
            <a:lvl3pPr algn="ctr">
              <a:lnSpc>
                <a:spcPct val="90000"/>
              </a:lnSpc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3pPr>
            <a:lvl4pPr algn="ctr">
              <a:lnSpc>
                <a:spcPct val="90000"/>
              </a:lnSpc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4pPr>
            <a:lvl5pPr algn="ctr">
              <a:lnSpc>
                <a:spcPct val="90000"/>
              </a:lnSpc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Inhaltsplatzhalter</a:t>
            </a:r>
          </a:p>
        </p:txBody>
      </p:sp>
      <p:sp>
        <p:nvSpPr>
          <p:cNvPr id="28" name="Bildplatzhalter 4">
            <a:extLst>
              <a:ext uri="{FF2B5EF4-FFF2-40B4-BE49-F238E27FC236}">
                <a16:creationId xmlns:a16="http://schemas.microsoft.com/office/drawing/2014/main" id="{5E485192-2EF9-6641-A4FD-7903E499C73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26225" y="4151976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3" name="Bildplatzhalter 4">
            <a:extLst>
              <a:ext uri="{FF2B5EF4-FFF2-40B4-BE49-F238E27FC236}">
                <a16:creationId xmlns:a16="http://schemas.microsoft.com/office/drawing/2014/main" id="{F92B4699-D079-5B46-A5E5-D0CE8B4FF5C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230436" y="4151976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5" name="Textplatzhalter 22">
            <a:extLst>
              <a:ext uri="{FF2B5EF4-FFF2-40B4-BE49-F238E27FC236}">
                <a16:creationId xmlns:a16="http://schemas.microsoft.com/office/drawing/2014/main" id="{E88F2ABD-B4F2-BF45-B0C0-261F3A2EC7E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4459481"/>
            <a:ext cx="1541121" cy="274183"/>
          </a:xfrm>
        </p:spPr>
        <p:txBody>
          <a:bodyPr/>
          <a:lstStyle>
            <a:lvl1pPr marL="0" indent="0">
              <a:buNone/>
              <a:defRPr sz="135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Datum (bearbeiten)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12C09A1D-5C30-4C82-86B2-93C3B6BFDA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40816"/>
            <a:ext cx="8534387" cy="875437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8B37D2DF-8AE2-4E34-A147-405B3A3F27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27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7E633196-45E0-4E0B-956B-12032884EE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73AB5F60-3C1F-41DD-B58A-3B7E23CC9D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2250489"/>
            <a:ext cx="2830329" cy="1189599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Titelfolie (bearbeiten)</a:t>
            </a:r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A18DDF52-5273-48AE-8D09-90DA7A10F5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6536" y="3512495"/>
            <a:ext cx="2830329" cy="60464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(bearbeiten)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76DE86-C438-4E37-A2C2-A3C892D489F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45886" y="1316253"/>
            <a:ext cx="5598114" cy="3598647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26" name="Bildplatzhalter 4">
            <a:extLst>
              <a:ext uri="{FF2B5EF4-FFF2-40B4-BE49-F238E27FC236}">
                <a16:creationId xmlns:a16="http://schemas.microsoft.com/office/drawing/2014/main" id="{B667A3A2-D04C-4844-BBA2-F27F285A2A1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19555" y="4150658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28" name="Textplatzhalter 22">
            <a:extLst>
              <a:ext uri="{FF2B5EF4-FFF2-40B4-BE49-F238E27FC236}">
                <a16:creationId xmlns:a16="http://schemas.microsoft.com/office/drawing/2014/main" id="{F8DF472F-A7C0-6447-A12C-AB015A5D0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4459481"/>
            <a:ext cx="1169392" cy="274183"/>
          </a:xfrm>
        </p:spPr>
        <p:txBody>
          <a:bodyPr/>
          <a:lstStyle>
            <a:lvl1pPr marL="0" indent="0">
              <a:buNone/>
              <a:defRPr sz="135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Datum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8E21446-F357-4C47-9D0D-7AE9F33E899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40816"/>
            <a:ext cx="8534387" cy="87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452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zwei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">
            <a:extLst>
              <a:ext uri="{FF2B5EF4-FFF2-40B4-BE49-F238E27FC236}">
                <a16:creationId xmlns:a16="http://schemas.microsoft.com/office/drawing/2014/main" id="{73AB5F60-3C1F-41DD-B58A-3B7E23CC9D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3818597"/>
            <a:ext cx="5341606" cy="567763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Titelfolie</a:t>
            </a:r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A18DDF52-5273-48AE-8D09-90DA7A10F5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6536" y="4458767"/>
            <a:ext cx="5341607" cy="27418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(bearbeiten)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9443CD-BCA7-46CF-AFA8-330C4634025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0" y="1422399"/>
            <a:ext cx="6678234" cy="2396196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B24558D-B62E-4475-9EF0-8C38F6D9AB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740999" y="1422400"/>
            <a:ext cx="2403000" cy="2396196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26" name="Bildplatzhalter 4">
            <a:extLst>
              <a:ext uri="{FF2B5EF4-FFF2-40B4-BE49-F238E27FC236}">
                <a16:creationId xmlns:a16="http://schemas.microsoft.com/office/drawing/2014/main" id="{CC219343-0397-9E4E-BD60-873C1713E34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40153" y="4159763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27" name="Bildplatzhalter 4">
            <a:extLst>
              <a:ext uri="{FF2B5EF4-FFF2-40B4-BE49-F238E27FC236}">
                <a16:creationId xmlns:a16="http://schemas.microsoft.com/office/drawing/2014/main" id="{016D7102-C9CE-0D4A-85BF-0EC312730C6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216352" y="4150337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85B9FCEE-8B61-EE4E-8E60-A4B4C50E63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96335" y="4467117"/>
            <a:ext cx="1021127" cy="274183"/>
          </a:xfrm>
        </p:spPr>
        <p:txBody>
          <a:bodyPr/>
          <a:lstStyle>
            <a:lvl1pPr marL="0" indent="0" algn="r">
              <a:buNone/>
              <a:defRPr sz="135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Datum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2FD03836-5609-4F63-BF7C-F35F69FB28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C719C1D0-0507-4309-9031-798B4E93BDC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40816"/>
            <a:ext cx="8534387" cy="87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30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D474F-8BEC-4D91-A03D-D9362EBEA4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Inhaltsverzeichnis (bearbeiten)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49AD49C-66AF-4DEA-AFAD-00CFC0FCD9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8A236E8-550F-4D48-A470-B5B6ACB7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CEECEC85-61F4-4B79-8C27-7F9D489194F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488102" y="1422400"/>
            <a:ext cx="3655898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0A45E48-BE13-4673-A7CD-2D5059A1B6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550" y="1422399"/>
            <a:ext cx="4586288" cy="3492500"/>
          </a:xfrm>
        </p:spPr>
        <p:txBody>
          <a:bodyPr>
            <a:noAutofit/>
          </a:bodyPr>
          <a:lstStyle>
            <a:lvl1pPr marL="295275" indent="-295275">
              <a:spcBef>
                <a:spcPts val="1200"/>
              </a:spcBef>
              <a:buFont typeface="+mj-lt"/>
              <a:buAutoNum type="arabicPeriod"/>
              <a:defRPr/>
            </a:lvl1pPr>
            <a:lvl2pPr>
              <a:defRPr/>
            </a:lvl2pPr>
          </a:lstStyle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</p:spTree>
    <p:extLst>
      <p:ext uri="{BB962C8B-B14F-4D97-AF65-F5344CB8AC3E}">
        <p14:creationId xmlns:p14="http://schemas.microsoft.com/office/powerpoint/2010/main" val="3613049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21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(ohne Untertit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Inhalt ohne Untertitel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389A477-57D5-4BE0-806F-7840FB2B8F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550" y="1062757"/>
            <a:ext cx="8096250" cy="3852142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</p:spTree>
    <p:extLst>
      <p:ext uri="{BB962C8B-B14F-4D97-AF65-F5344CB8AC3E}">
        <p14:creationId xmlns:p14="http://schemas.microsoft.com/office/powerpoint/2010/main" val="1809276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Inhalt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921D334-520E-4FBB-B8A8-6A609B53F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550" y="1422399"/>
            <a:ext cx="8101012" cy="34925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F6CD374-8E61-0A4C-83F0-76A0F81260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937368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3.jp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23EF9E-F1DE-491C-8BA1-E5FE0E25B2FA}"/>
              </a:ext>
            </a:extLst>
          </p:cNvPr>
          <p:cNvPicPr>
            <a:picLocks noChangeAspect="1"/>
          </p:cNvPicPr>
          <p:nvPr userDrawn="1"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03D4771-8BB8-4FA1-A2DA-170FCFE20560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26594" y="330910"/>
            <a:ext cx="6349662" cy="45232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2F5159-1DFE-4F9C-BE85-E97D32EA19C5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1550" y="1422399"/>
            <a:ext cx="8100956" cy="3423465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64DE2C-9DE8-411C-83C3-1274BB370203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35496" y="4975579"/>
            <a:ext cx="337406" cy="148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fld id="{9D195BCC-3514-4B1B-9C18-24F3D67EC54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C549DC-12B4-40A5-A309-CF801E18C8D4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628650" y="4975579"/>
            <a:ext cx="7129704" cy="148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E9F45371-9B7D-4505-A4D1-3E02BE436A0C}"/>
              </a:ext>
            </a:extLst>
          </p:cNvPr>
          <p:cNvCxnSpPr>
            <a:cxnSpLocks/>
          </p:cNvCxnSpPr>
          <p:nvPr userDrawn="1"/>
        </p:nvCxnSpPr>
        <p:spPr>
          <a:xfrm>
            <a:off x="521551" y="974732"/>
            <a:ext cx="5634625" cy="0"/>
          </a:xfrm>
          <a:prstGeom prst="line">
            <a:avLst/>
          </a:prstGeom>
          <a:ln w="19050">
            <a:solidFill>
              <a:srgbClr val="CCD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ihandform: Form 44">
            <a:extLst>
              <a:ext uri="{FF2B5EF4-FFF2-40B4-BE49-F238E27FC236}">
                <a16:creationId xmlns:a16="http://schemas.microsoft.com/office/drawing/2014/main" id="{883162FD-5920-459D-B957-31A263988D88}"/>
              </a:ext>
            </a:extLst>
          </p:cNvPr>
          <p:cNvSpPr/>
          <p:nvPr userDrawn="1"/>
        </p:nvSpPr>
        <p:spPr>
          <a:xfrm>
            <a:off x="-4877" y="407792"/>
            <a:ext cx="337406" cy="294925"/>
          </a:xfrm>
          <a:custGeom>
            <a:avLst/>
            <a:gdLst>
              <a:gd name="connsiteX0" fmla="*/ 0 w 152234"/>
              <a:gd name="connsiteY0" fmla="*/ 134353 h 132902"/>
              <a:gd name="connsiteX1" fmla="*/ 84816 w 152234"/>
              <a:gd name="connsiteY1" fmla="*/ 134353 h 132902"/>
              <a:gd name="connsiteX2" fmla="*/ 152234 w 152234"/>
              <a:gd name="connsiteY2" fmla="*/ 67176 h 132902"/>
              <a:gd name="connsiteX3" fmla="*/ 84816 w 152234"/>
              <a:gd name="connsiteY3" fmla="*/ 0 h 132902"/>
              <a:gd name="connsiteX4" fmla="*/ 0 w 152234"/>
              <a:gd name="connsiteY4" fmla="*/ 0 h 132902"/>
              <a:gd name="connsiteX5" fmla="*/ 0 w 152234"/>
              <a:gd name="connsiteY5" fmla="*/ 134353 h 13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234" h="132902">
                <a:moveTo>
                  <a:pt x="0" y="134353"/>
                </a:moveTo>
                <a:lnTo>
                  <a:pt x="84816" y="134353"/>
                </a:lnTo>
                <a:cubicBezTo>
                  <a:pt x="122029" y="134353"/>
                  <a:pt x="152234" y="104389"/>
                  <a:pt x="152234" y="67176"/>
                </a:cubicBezTo>
                <a:cubicBezTo>
                  <a:pt x="152234" y="29964"/>
                  <a:pt x="122029" y="0"/>
                  <a:pt x="84816" y="0"/>
                </a:cubicBezTo>
                <a:lnTo>
                  <a:pt x="0" y="0"/>
                </a:lnTo>
                <a:lnTo>
                  <a:pt x="0" y="134353"/>
                </a:lnTo>
                <a:close/>
              </a:path>
            </a:pathLst>
          </a:custGeom>
          <a:solidFill>
            <a:srgbClr val="F8AE01"/>
          </a:solidFill>
          <a:ln w="2402" cap="flat">
            <a:noFill/>
            <a:prstDash val="solid"/>
            <a:miter/>
          </a:ln>
        </p:spPr>
        <p:txBody>
          <a:bodyPr rtlCol="0" anchor="ctr"/>
          <a:lstStyle/>
          <a:p>
            <a:endParaRPr lang="de-DE" sz="1351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A101845-3608-4E0B-8D72-DF45CF0A804B}"/>
              </a:ext>
            </a:extLst>
          </p:cNvPr>
          <p:cNvPicPr>
            <a:picLocks noChangeAspect="1"/>
          </p:cNvPicPr>
          <p:nvPr userDrawn="1"/>
        </p:nvPicPr>
        <p:blipFill>
          <a:blip r:embed="rId35"/>
          <a:stretch>
            <a:fillRect/>
          </a:stretch>
        </p:blipFill>
        <p:spPr>
          <a:xfrm>
            <a:off x="6948264" y="375943"/>
            <a:ext cx="1998662" cy="45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1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6" r:id="rId7"/>
    <p:sldLayoutId id="2147483697" r:id="rId8"/>
    <p:sldLayoutId id="2147483698" r:id="rId9"/>
    <p:sldLayoutId id="2147483721" r:id="rId10"/>
    <p:sldLayoutId id="2147483699" r:id="rId11"/>
    <p:sldLayoutId id="2147483700" r:id="rId12"/>
    <p:sldLayoutId id="2147483722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4" r:id="rId25"/>
    <p:sldLayoutId id="2147483716" r:id="rId26"/>
    <p:sldLayoutId id="2147483717" r:id="rId27"/>
    <p:sldLayoutId id="2147483718" r:id="rId28"/>
    <p:sldLayoutId id="2147483719" r:id="rId29"/>
    <p:sldLayoutId id="2147483720" r:id="rId30"/>
    <p:sldLayoutId id="2147483723" r:id="rId3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kern="1200">
          <a:solidFill>
            <a:srgbClr val="006AB3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Wingdings 2" panose="05020102010507070707" pitchFamily="18" charset="2"/>
        <a:buChar char="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1338" indent="-274638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Wingdings 2" panose="05020102010507070707" pitchFamily="18" charset="2"/>
        <a:buChar char="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808038" indent="-266700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Wingdings 2" panose="05020102010507070707" pitchFamily="18" charset="2"/>
        <a:buChar char="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74738" indent="-2667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Wingdings 2" panose="05020102010507070707" pitchFamily="18" charset="2"/>
        <a:buChar char="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41438" indent="-2667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Wingdings 2" panose="05020102010507070707" pitchFamily="18" charset="2"/>
        <a:buChar char="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61" userDrawn="1">
          <p15:clr>
            <a:srgbClr val="F26B43"/>
          </p15:clr>
        </p15:guide>
        <p15:guide id="4" pos="329" userDrawn="1">
          <p15:clr>
            <a:srgbClr val="F26B43"/>
          </p15:clr>
        </p15:guide>
        <p15:guide id="5" pos="5432" userDrawn="1">
          <p15:clr>
            <a:srgbClr val="F26B43"/>
          </p15:clr>
        </p15:guide>
        <p15:guide id="6" orient="horz" pos="686" userDrawn="1">
          <p15:clr>
            <a:srgbClr val="F26B43"/>
          </p15:clr>
        </p15:guide>
        <p15:guide id="7" orient="horz" pos="3096" userDrawn="1">
          <p15:clr>
            <a:srgbClr val="F26B43"/>
          </p15:clr>
        </p15:guide>
        <p15:guide id="9" orient="horz" pos="3121" userDrawn="1">
          <p15:clr>
            <a:srgbClr val="F26B43"/>
          </p15:clr>
        </p15:guide>
        <p15:guide id="10" orient="horz" pos="8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jpe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el 100">
            <a:extLst>
              <a:ext uri="{FF2B5EF4-FFF2-40B4-BE49-F238E27FC236}">
                <a16:creationId xmlns:a16="http://schemas.microsoft.com/office/drawing/2014/main" id="{6ABA10D6-0652-4B42-A35F-CF9E0DD124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Intro – </a:t>
            </a:r>
            <a:r>
              <a:rPr lang="de-DE" dirty="0" err="1"/>
              <a:t>Programming</a:t>
            </a:r>
            <a:r>
              <a:rPr lang="de-DE" dirty="0"/>
              <a:t> in R and Python</a:t>
            </a:r>
          </a:p>
        </p:txBody>
      </p:sp>
      <p:sp>
        <p:nvSpPr>
          <p:cNvPr id="102" name="Untertitel 101">
            <a:extLst>
              <a:ext uri="{FF2B5EF4-FFF2-40B4-BE49-F238E27FC236}">
                <a16:creationId xmlns:a16="http://schemas.microsoft.com/office/drawing/2014/main" id="{A9C4E376-BA12-7D43-96B4-4F6C54848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Jan van Grimbergen, Jonathan Bobak</a:t>
            </a:r>
          </a:p>
        </p:txBody>
      </p:sp>
      <p:sp>
        <p:nvSpPr>
          <p:cNvPr id="132" name="Textplatzhalter 131">
            <a:extLst>
              <a:ext uri="{FF2B5EF4-FFF2-40B4-BE49-F238E27FC236}">
                <a16:creationId xmlns:a16="http://schemas.microsoft.com/office/drawing/2014/main" id="{13915252-8486-BE43-A525-942B4DD0B9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18.11.2024</a:t>
            </a:r>
          </a:p>
        </p:txBody>
      </p:sp>
    </p:spTree>
    <p:extLst>
      <p:ext uri="{BB962C8B-B14F-4D97-AF65-F5344CB8AC3E}">
        <p14:creationId xmlns:p14="http://schemas.microsoft.com/office/powerpoint/2010/main" val="1701597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58C9582-EE9E-415D-A673-3C16F7E5A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6AB3"/>
                </a:solidFill>
              </a:rPr>
              <a:t>Co</a:t>
            </a:r>
            <a:r>
              <a:rPr lang="en-US" dirty="0"/>
              <a:t>mputers are inherently dumb</a:t>
            </a:r>
            <a:endParaRPr lang="en-US" dirty="0">
              <a:solidFill>
                <a:srgbClr val="006AB3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C6B9017-97EF-4954-82B5-99A64D22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1550" y="1062757"/>
            <a:ext cx="2970330" cy="3852142"/>
          </a:xfrm>
        </p:spPr>
        <p:txBody>
          <a:bodyPr/>
          <a:lstStyle/>
          <a:p>
            <a:r>
              <a:rPr lang="en-US" dirty="0"/>
              <a:t>Expectation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3F3392-60D3-44A4-94A4-B9E311905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566813"/>
            <a:ext cx="3168352" cy="31683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D106AE-A136-4572-9CA9-8F12FBC26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566813"/>
            <a:ext cx="3168352" cy="31683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36250E5-984A-4F01-829B-F731707B0B77}"/>
              </a:ext>
            </a:extLst>
          </p:cNvPr>
          <p:cNvSpPr txBox="1">
            <a:spLocks/>
          </p:cNvSpPr>
          <p:nvPr/>
        </p:nvSpPr>
        <p:spPr>
          <a:xfrm>
            <a:off x="5292080" y="1062757"/>
            <a:ext cx="2970330" cy="3852142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14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Reality</a:t>
            </a:r>
          </a:p>
        </p:txBody>
      </p:sp>
    </p:spTree>
    <p:extLst>
      <p:ext uri="{BB962C8B-B14F-4D97-AF65-F5344CB8AC3E}">
        <p14:creationId xmlns:p14="http://schemas.microsoft.com/office/powerpoint/2010/main" val="1435005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59D87-2621-4C19-8366-1CEC89280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language to 0s and 1s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739294-C482-40F5-A6F0-A053EA15A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7484E-B26D-429B-8C7E-985DDEBCF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3</a:t>
            </a:fld>
            <a:endParaRPr lang="de-DE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10C3E6E-7368-43D4-B742-035017F9DFCE}"/>
              </a:ext>
            </a:extLst>
          </p:cNvPr>
          <p:cNvCxnSpPr>
            <a:cxnSpLocks/>
          </p:cNvCxnSpPr>
          <p:nvPr/>
        </p:nvCxnSpPr>
        <p:spPr>
          <a:xfrm>
            <a:off x="750369" y="2313462"/>
            <a:ext cx="7344816" cy="16057"/>
          </a:xfrm>
          <a:prstGeom prst="line">
            <a:avLst/>
          </a:prstGeom>
          <a:ln w="762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5E4D150-A49A-4CAA-8D5C-16B74C63A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218" y="2541078"/>
            <a:ext cx="1533770" cy="8640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F718FC-1989-4C4A-B202-2FFED1C09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396" y="1375924"/>
            <a:ext cx="1238441" cy="6966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1736FFA2-F5B3-4ED9-B4D8-A671C2336495}"/>
              </a:ext>
            </a:extLst>
          </p:cNvPr>
          <p:cNvGrpSpPr/>
          <p:nvPr/>
        </p:nvGrpSpPr>
        <p:grpSpPr>
          <a:xfrm>
            <a:off x="3871916" y="2535978"/>
            <a:ext cx="1533770" cy="864075"/>
            <a:chOff x="2961069" y="2526101"/>
            <a:chExt cx="2408580" cy="13090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365F78C-7B67-4DEE-85B0-57073E659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1069" y="2526101"/>
              <a:ext cx="2408580" cy="130901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41E0642-9A4E-4DC0-88EB-C521D84F6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80187" y="2528795"/>
              <a:ext cx="589462" cy="651812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264A93E-7DC4-4C23-845E-8834A755DA9B}"/>
              </a:ext>
            </a:extLst>
          </p:cNvPr>
          <p:cNvGrpSpPr/>
          <p:nvPr/>
        </p:nvGrpSpPr>
        <p:grpSpPr>
          <a:xfrm>
            <a:off x="5868144" y="2541078"/>
            <a:ext cx="2103551" cy="571977"/>
            <a:chOff x="5787782" y="3854262"/>
            <a:chExt cx="3682540" cy="94882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4EDCFF2-FD88-4BA0-BB4B-1D2E4322C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55169"/>
            <a:stretch/>
          </p:blipFill>
          <p:spPr>
            <a:xfrm>
              <a:off x="5787782" y="3854262"/>
              <a:ext cx="3682540" cy="92865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2AF1D5A-A671-4F5B-8474-72216256DF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9196"/>
            <a:stretch/>
          </p:blipFill>
          <p:spPr>
            <a:xfrm>
              <a:off x="7799629" y="4318587"/>
              <a:ext cx="1555893" cy="484499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859C90AC-A128-447A-B5F3-7E2A768F15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2082" y="1300170"/>
            <a:ext cx="1473838" cy="7677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1025F121-FDAC-499F-A5B7-8FB11913A7F9}"/>
              </a:ext>
            </a:extLst>
          </p:cNvPr>
          <p:cNvGrpSpPr/>
          <p:nvPr/>
        </p:nvGrpSpPr>
        <p:grpSpPr>
          <a:xfrm>
            <a:off x="2917595" y="1086937"/>
            <a:ext cx="1841644" cy="977495"/>
            <a:chOff x="3448664" y="965574"/>
            <a:chExt cx="2750424" cy="129406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7E0B326-78D9-44D0-8CF8-23ADAE426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48664" y="1055307"/>
              <a:ext cx="2750424" cy="120432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4FEBB2-64DC-447D-ADF7-9A79E9BB0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72756" y="965574"/>
              <a:ext cx="816658" cy="816658"/>
            </a:xfrm>
            <a:prstGeom prst="rect">
              <a:avLst/>
            </a:prstGeom>
          </p:spPr>
        </p:pic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9E4620C-42DE-4386-98B7-BF2207611EF0}"/>
              </a:ext>
            </a:extLst>
          </p:cNvPr>
          <p:cNvCxnSpPr>
            <a:cxnSpLocks/>
          </p:cNvCxnSpPr>
          <p:nvPr/>
        </p:nvCxnSpPr>
        <p:spPr>
          <a:xfrm>
            <a:off x="6439001" y="2134943"/>
            <a:ext cx="0" cy="227616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B3A3BF-615F-45F0-BC12-ED885DA5D7D5}"/>
              </a:ext>
            </a:extLst>
          </p:cNvPr>
          <p:cNvCxnSpPr>
            <a:cxnSpLocks/>
          </p:cNvCxnSpPr>
          <p:nvPr/>
        </p:nvCxnSpPr>
        <p:spPr>
          <a:xfrm>
            <a:off x="4638801" y="2294846"/>
            <a:ext cx="0" cy="227616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060DB42-5717-4C0B-A170-B1885314D237}"/>
              </a:ext>
            </a:extLst>
          </p:cNvPr>
          <p:cNvCxnSpPr>
            <a:cxnSpLocks/>
          </p:cNvCxnSpPr>
          <p:nvPr/>
        </p:nvCxnSpPr>
        <p:spPr>
          <a:xfrm>
            <a:off x="3790973" y="2119437"/>
            <a:ext cx="0" cy="227616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4A1B9BC-0E1F-44CD-9572-26DCF6F94E39}"/>
              </a:ext>
            </a:extLst>
          </p:cNvPr>
          <p:cNvCxnSpPr>
            <a:cxnSpLocks/>
          </p:cNvCxnSpPr>
          <p:nvPr/>
        </p:nvCxnSpPr>
        <p:spPr>
          <a:xfrm>
            <a:off x="2165326" y="2283254"/>
            <a:ext cx="0" cy="239208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D26D903-AA72-4F9D-B507-8CD286A7DC82}"/>
              </a:ext>
            </a:extLst>
          </p:cNvPr>
          <p:cNvCxnSpPr>
            <a:cxnSpLocks/>
          </p:cNvCxnSpPr>
          <p:nvPr/>
        </p:nvCxnSpPr>
        <p:spPr>
          <a:xfrm>
            <a:off x="1774749" y="2119437"/>
            <a:ext cx="0" cy="204894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F22AC0B4-F70A-4685-A1FD-0ECAF3C715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7145" y="1896995"/>
            <a:ext cx="828000" cy="82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94999100-4398-485C-9D96-7F964500FBDE}"/>
              </a:ext>
            </a:extLst>
          </p:cNvPr>
          <p:cNvSpPr txBox="1"/>
          <p:nvPr/>
        </p:nvSpPr>
        <p:spPr>
          <a:xfrm>
            <a:off x="238472" y="2743114"/>
            <a:ext cx="86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Machine</a:t>
            </a:r>
          </a:p>
          <a:p>
            <a:pPr algn="ctr"/>
            <a:r>
              <a:rPr lang="en-US" sz="900" dirty="0"/>
              <a:t>language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D57FAC14-73EB-4068-AFDF-0375B84378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11452" y="1918918"/>
            <a:ext cx="828000" cy="82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FB496CA-3C6A-4595-8F17-FC7B55B640D3}"/>
              </a:ext>
            </a:extLst>
          </p:cNvPr>
          <p:cNvCxnSpPr>
            <a:cxnSpLocks/>
          </p:cNvCxnSpPr>
          <p:nvPr/>
        </p:nvCxnSpPr>
        <p:spPr>
          <a:xfrm>
            <a:off x="7015065" y="2294846"/>
            <a:ext cx="0" cy="227616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347C904-075C-44EF-8FC3-D0142283B1ED}"/>
              </a:ext>
            </a:extLst>
          </p:cNvPr>
          <p:cNvSpPr txBox="1"/>
          <p:nvPr/>
        </p:nvSpPr>
        <p:spPr>
          <a:xfrm>
            <a:off x="8075021" y="2740118"/>
            <a:ext cx="86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/>
              <a:t>Human</a:t>
            </a:r>
          </a:p>
          <a:p>
            <a:pPr algn="ctr"/>
            <a:r>
              <a:rPr lang="en-US" sz="900"/>
              <a:t>language</a:t>
            </a:r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DF9E84FF-B269-4ED5-96ED-6A2DBC72BA20}"/>
              </a:ext>
            </a:extLst>
          </p:cNvPr>
          <p:cNvSpPr/>
          <p:nvPr/>
        </p:nvSpPr>
        <p:spPr>
          <a:xfrm rot="5400000">
            <a:off x="4297825" y="516162"/>
            <a:ext cx="551276" cy="8061969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accent4"/>
              </a:gs>
              <a:gs pos="50000">
                <a:srgbClr val="FFFF00"/>
              </a:gs>
              <a:gs pos="100000">
                <a:srgbClr val="92D050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DB91211-2443-486D-B91C-A0439A7B0B4D}"/>
              </a:ext>
            </a:extLst>
          </p:cNvPr>
          <p:cNvSpPr txBox="1"/>
          <p:nvPr/>
        </p:nvSpPr>
        <p:spPr>
          <a:xfrm>
            <a:off x="-108520" y="4587917"/>
            <a:ext cx="19783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Suffering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1499474-1E92-4400-8BAA-60CD61FE5D4A}"/>
              </a:ext>
            </a:extLst>
          </p:cNvPr>
          <p:cNvSpPr txBox="1"/>
          <p:nvPr/>
        </p:nvSpPr>
        <p:spPr>
          <a:xfrm>
            <a:off x="7164859" y="4559499"/>
            <a:ext cx="19783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Enjoyment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E2406FAB-6640-4C1F-B26F-D524174A6D7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99792" y="3423789"/>
            <a:ext cx="1440156" cy="1512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194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C9ED6-3FC8-4ACF-AB9C-A8DF205D4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GitHub Repo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C35E96-4C18-4A2B-A2FD-83850B76E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5969A-6141-4D72-B20A-A9B2DDB31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4</a:t>
            </a:fld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BB1E47-FF14-4CF8-98F7-97A29539C6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55976" y="1062757"/>
            <a:ext cx="4261824" cy="3852142"/>
          </a:xfrm>
        </p:spPr>
        <p:txBody>
          <a:bodyPr/>
          <a:lstStyle/>
          <a:p>
            <a:r>
              <a:rPr lang="de-DE" dirty="0"/>
              <a:t>All </a:t>
            </a:r>
            <a:r>
              <a:rPr lang="de-DE" dirty="0" err="1"/>
              <a:t>notebooks</a:t>
            </a:r>
            <a:r>
              <a:rPr lang="de-DE" dirty="0"/>
              <a:t> and </a:t>
            </a:r>
            <a:r>
              <a:rPr lang="de-DE" dirty="0" err="1"/>
              <a:t>exercises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today</a:t>
            </a:r>
            <a:endParaRPr lang="de-DE" dirty="0"/>
          </a:p>
          <a:p>
            <a:pPr lvl="1"/>
            <a:r>
              <a:rPr lang="de-DE" dirty="0"/>
              <a:t>R and </a:t>
            </a:r>
            <a:r>
              <a:rPr lang="de-DE" dirty="0" err="1"/>
              <a:t>python</a:t>
            </a:r>
            <a:endParaRPr lang="de-DE" dirty="0"/>
          </a:p>
          <a:p>
            <a:pPr lvl="1"/>
            <a:r>
              <a:rPr lang="de-DE" dirty="0" err="1"/>
              <a:t>including</a:t>
            </a:r>
            <a:r>
              <a:rPr lang="de-DE" dirty="0"/>
              <a:t> </a:t>
            </a:r>
            <a:r>
              <a:rPr lang="de-DE" dirty="0" err="1"/>
              <a:t>datasets</a:t>
            </a:r>
            <a:endParaRPr lang="de-DE" dirty="0"/>
          </a:p>
          <a:p>
            <a:r>
              <a:rPr lang="de-DE" dirty="0"/>
              <a:t>learning_ressources.md </a:t>
            </a:r>
          </a:p>
          <a:p>
            <a:pPr lvl="1"/>
            <a:r>
              <a:rPr lang="de-DE" dirty="0" err="1"/>
              <a:t>tutorials</a:t>
            </a:r>
            <a:r>
              <a:rPr lang="de-DE" dirty="0"/>
              <a:t>, </a:t>
            </a:r>
            <a:r>
              <a:rPr lang="de-DE" dirty="0" err="1"/>
              <a:t>cheat</a:t>
            </a:r>
            <a:r>
              <a:rPr lang="de-DE" dirty="0"/>
              <a:t> </a:t>
            </a:r>
            <a:r>
              <a:rPr lang="de-DE" dirty="0" err="1"/>
              <a:t>sheets</a:t>
            </a:r>
            <a:r>
              <a:rPr lang="de-DE" dirty="0"/>
              <a:t> and </a:t>
            </a:r>
            <a:r>
              <a:rPr lang="de-DE" dirty="0" err="1"/>
              <a:t>tools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programming</a:t>
            </a:r>
            <a:endParaRPr lang="de-DE" dirty="0"/>
          </a:p>
          <a:p>
            <a:pPr lvl="1"/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R and </a:t>
            </a:r>
            <a:r>
              <a:rPr lang="de-DE" dirty="0" err="1"/>
              <a:t>python</a:t>
            </a:r>
            <a:endParaRPr lang="de-DE" dirty="0"/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find a </a:t>
            </a:r>
            <a:r>
              <a:rPr lang="de-DE" dirty="0" err="1"/>
              <a:t>resource</a:t>
            </a:r>
            <a:r>
              <a:rPr lang="de-DE" dirty="0"/>
              <a:t> online </a:t>
            </a:r>
            <a:r>
              <a:rPr lang="de-DE" dirty="0" err="1"/>
              <a:t>helpful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contribute</a:t>
            </a:r>
            <a:r>
              <a:rPr lang="de-DE" dirty="0"/>
              <a:t> and </a:t>
            </a:r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</a:p>
          <a:p>
            <a:pPr lvl="2"/>
            <a:r>
              <a:rPr lang="de-DE" dirty="0"/>
              <a:t>(GitHub Account </a:t>
            </a:r>
            <a:r>
              <a:rPr lang="de-DE" dirty="0" err="1"/>
              <a:t>required</a:t>
            </a:r>
            <a:r>
              <a:rPr lang="de-DE" dirty="0"/>
              <a:t>)</a:t>
            </a:r>
          </a:p>
          <a:p>
            <a:pPr lvl="1"/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9EBA89-3B1A-49EF-99A4-B5DB43DAD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45" y="1062757"/>
            <a:ext cx="3998657" cy="37177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3832166"/>
      </p:ext>
    </p:extLst>
  </p:cSld>
  <p:clrMapOvr>
    <a:masterClrMapping/>
  </p:clrMapOvr>
</p:sld>
</file>

<file path=ppt/theme/theme1.xml><?xml version="1.0" encoding="utf-8"?>
<a:theme xmlns:a="http://schemas.openxmlformats.org/drawingml/2006/main" name="HHU_PPT_Vorlage">
  <a:themeElements>
    <a:clrScheme name="HHU">
      <a:dk1>
        <a:sysClr val="windowText" lastClr="000000"/>
      </a:dk1>
      <a:lt1>
        <a:sysClr val="window" lastClr="FFFFFF"/>
      </a:lt1>
      <a:dk2>
        <a:srgbClr val="006AB3"/>
      </a:dk2>
      <a:lt2>
        <a:srgbClr val="CCCCCC"/>
      </a:lt2>
      <a:accent1>
        <a:srgbClr val="003964"/>
      </a:accent1>
      <a:accent2>
        <a:srgbClr val="57BAB1"/>
      </a:accent2>
      <a:accent3>
        <a:srgbClr val="EE7F00"/>
      </a:accent3>
      <a:accent4>
        <a:srgbClr val="BE0A26"/>
      </a:accent4>
      <a:accent5>
        <a:srgbClr val="8CB110"/>
      </a:accent5>
      <a:accent6>
        <a:srgbClr val="B5CBD6"/>
      </a:accent6>
      <a:hlink>
        <a:srgbClr val="AEABAB"/>
      </a:hlink>
      <a:folHlink>
        <a:srgbClr val="D0CECE"/>
      </a:folHlink>
    </a:clrScheme>
    <a:fontScheme name="HH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_Master_HHU_191127.potx" id="{F3938B69-4255-4D03-9129-AB257F1BA87B}" vid="{D92A2462-9914-4D52-BB8D-CB7AB4739413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82</Words>
  <Application>Microsoft Office PowerPoint</Application>
  <PresentationFormat>Custom</PresentationFormat>
  <Paragraphs>25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Wingdings 2</vt:lpstr>
      <vt:lpstr>HHU_PPT_Vorlage</vt:lpstr>
      <vt:lpstr>Intro – Programming in R and Python</vt:lpstr>
      <vt:lpstr>Computers are inherently dumb</vt:lpstr>
      <vt:lpstr>From language to 0s and 1s</vt:lpstr>
      <vt:lpstr>GitHub Repo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 dolor sit amet</dc:title>
  <dc:creator>Microsoft Office User</dc:creator>
  <cp:lastModifiedBy>Jonathan Bobak</cp:lastModifiedBy>
  <cp:revision>15</cp:revision>
  <dcterms:created xsi:type="dcterms:W3CDTF">2020-09-16T09:44:36Z</dcterms:created>
  <dcterms:modified xsi:type="dcterms:W3CDTF">2024-11-18T15:48:01Z</dcterms:modified>
</cp:coreProperties>
</file>